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handoutMasterIdLst>
    <p:handoutMasterId r:id="rId7"/>
  </p:handoutMasterIdLst>
  <p:sldIdLst>
    <p:sldId id="256" r:id="rId2"/>
    <p:sldId id="259" r:id="rId3"/>
    <p:sldId id="257" r:id="rId4"/>
    <p:sldId id="258" r:id="rId5"/>
  </p:sldIdLst>
  <p:sldSz cx="7775575" cy="10907713"/>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E1E1"/>
    <a:srgbClr val="FFCCCC"/>
    <a:srgbClr val="FF99CC"/>
    <a:srgbClr val="2CBA40"/>
    <a:srgbClr val="003399"/>
    <a:srgbClr val="D6A3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93447" autoAdjust="0"/>
  </p:normalViewPr>
  <p:slideViewPr>
    <p:cSldViewPr snapToGrid="0">
      <p:cViewPr varScale="1">
        <p:scale>
          <a:sx n="37" d="100"/>
          <a:sy n="37" d="100"/>
        </p:scale>
        <p:origin x="1912"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1" d="100"/>
          <a:sy n="61" d="100"/>
        </p:scale>
        <p:origin x="184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12216E3-E281-9D5C-EFCE-4248B184CB91}"/>
              </a:ext>
            </a:extLst>
          </p:cNvPr>
          <p:cNvSpPr>
            <a:spLocks noGrp="1"/>
          </p:cNvSpPr>
          <p:nvPr>
            <p:ph type="hdr" sz="quarter"/>
          </p:nvPr>
        </p:nvSpPr>
        <p:spPr>
          <a:xfrm>
            <a:off x="6" y="3"/>
            <a:ext cx="4435475" cy="355601"/>
          </a:xfrm>
          <a:prstGeom prst="rect">
            <a:avLst/>
          </a:prstGeom>
        </p:spPr>
        <p:txBody>
          <a:bodyPr vert="horz" lIns="91387" tIns="45692" rIns="91387" bIns="45692"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4422F5E6-05F7-843D-FB99-F73374F9E9B2}"/>
              </a:ext>
            </a:extLst>
          </p:cNvPr>
          <p:cNvSpPr>
            <a:spLocks noGrp="1"/>
          </p:cNvSpPr>
          <p:nvPr>
            <p:ph type="dt" sz="quarter" idx="1"/>
          </p:nvPr>
        </p:nvSpPr>
        <p:spPr>
          <a:xfrm>
            <a:off x="5797556" y="3"/>
            <a:ext cx="4435475" cy="355601"/>
          </a:xfrm>
          <a:prstGeom prst="rect">
            <a:avLst/>
          </a:prstGeom>
        </p:spPr>
        <p:txBody>
          <a:bodyPr vert="horz" lIns="91387" tIns="45692" rIns="91387" bIns="45692" rtlCol="0"/>
          <a:lstStyle>
            <a:lvl1pPr algn="r">
              <a:defRPr sz="1100"/>
            </a:lvl1pPr>
          </a:lstStyle>
          <a:p>
            <a:fld id="{A942D1B4-5B1D-4250-A744-B909A5EA613E}" type="datetimeFigureOut">
              <a:rPr kumimoji="1" lang="ja-JP" altLang="en-US" smtClean="0"/>
              <a:t>2026/6/26</a:t>
            </a:fld>
            <a:endParaRPr kumimoji="1" lang="ja-JP" altLang="en-US"/>
          </a:p>
        </p:txBody>
      </p:sp>
      <p:sp>
        <p:nvSpPr>
          <p:cNvPr id="4" name="フッター プレースホルダー 3">
            <a:extLst>
              <a:ext uri="{FF2B5EF4-FFF2-40B4-BE49-F238E27FC236}">
                <a16:creationId xmlns:a16="http://schemas.microsoft.com/office/drawing/2014/main" id="{BEFF1D15-8586-0A00-EB9C-3270ABBB3E6E}"/>
              </a:ext>
            </a:extLst>
          </p:cNvPr>
          <p:cNvSpPr>
            <a:spLocks noGrp="1"/>
          </p:cNvSpPr>
          <p:nvPr>
            <p:ph type="ftr" sz="quarter" idx="2"/>
          </p:nvPr>
        </p:nvSpPr>
        <p:spPr>
          <a:xfrm>
            <a:off x="6" y="6748467"/>
            <a:ext cx="4435475" cy="355601"/>
          </a:xfrm>
          <a:prstGeom prst="rect">
            <a:avLst/>
          </a:prstGeom>
        </p:spPr>
        <p:txBody>
          <a:bodyPr vert="horz" lIns="91387" tIns="45692" rIns="91387" bIns="45692"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81541D97-4592-5ADF-A0A8-79BD384CAF1A}"/>
              </a:ext>
            </a:extLst>
          </p:cNvPr>
          <p:cNvSpPr>
            <a:spLocks noGrp="1"/>
          </p:cNvSpPr>
          <p:nvPr>
            <p:ph type="sldNum" sz="quarter" idx="3"/>
          </p:nvPr>
        </p:nvSpPr>
        <p:spPr>
          <a:xfrm>
            <a:off x="5797556" y="6748467"/>
            <a:ext cx="4435475" cy="355601"/>
          </a:xfrm>
          <a:prstGeom prst="rect">
            <a:avLst/>
          </a:prstGeom>
        </p:spPr>
        <p:txBody>
          <a:bodyPr vert="horz" lIns="91387" tIns="45692" rIns="91387" bIns="45692" rtlCol="0" anchor="b"/>
          <a:lstStyle>
            <a:lvl1pPr algn="r">
              <a:defRPr sz="1100"/>
            </a:lvl1pPr>
          </a:lstStyle>
          <a:p>
            <a:fld id="{67A78BDD-5351-48AC-8F96-7404E1D17A3F}" type="slidenum">
              <a:rPr kumimoji="1" lang="ja-JP" altLang="en-US" smtClean="0"/>
              <a:t>‹#›</a:t>
            </a:fld>
            <a:endParaRPr kumimoji="1" lang="ja-JP" altLang="en-US"/>
          </a:p>
        </p:txBody>
      </p:sp>
    </p:spTree>
    <p:extLst>
      <p:ext uri="{BB962C8B-B14F-4D97-AF65-F5344CB8AC3E}">
        <p14:creationId xmlns:p14="http://schemas.microsoft.com/office/powerpoint/2010/main" val="23357414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4"/>
            <a:ext cx="4435883" cy="356632"/>
          </a:xfrm>
          <a:prstGeom prst="rect">
            <a:avLst/>
          </a:prstGeom>
        </p:spPr>
        <p:txBody>
          <a:bodyPr vert="horz" lIns="95420" tIns="47708" rIns="95420" bIns="477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6318" y="4"/>
            <a:ext cx="4435882" cy="356632"/>
          </a:xfrm>
          <a:prstGeom prst="rect">
            <a:avLst/>
          </a:prstGeom>
        </p:spPr>
        <p:txBody>
          <a:bodyPr vert="horz" lIns="95420" tIns="47708" rIns="95420" bIns="47708" rtlCol="0"/>
          <a:lstStyle>
            <a:lvl1pPr algn="r">
              <a:defRPr sz="1300"/>
            </a:lvl1pPr>
          </a:lstStyle>
          <a:p>
            <a:fld id="{B7BA88A4-52AF-430B-8357-EEB93BCE0B3E}" type="datetimeFigureOut">
              <a:rPr kumimoji="1" lang="ja-JP" altLang="en-US" smtClean="0"/>
              <a:t>2026/6/26</a:t>
            </a:fld>
            <a:endParaRPr kumimoji="1" lang="ja-JP" altLang="en-US"/>
          </a:p>
        </p:txBody>
      </p:sp>
      <p:sp>
        <p:nvSpPr>
          <p:cNvPr id="4" name="スライド イメージ プレースホルダー 3"/>
          <p:cNvSpPr>
            <a:spLocks noGrp="1" noRot="1" noChangeAspect="1"/>
          </p:cNvSpPr>
          <p:nvPr>
            <p:ph type="sldImg" idx="2"/>
          </p:nvPr>
        </p:nvSpPr>
        <p:spPr>
          <a:xfrm>
            <a:off x="4264025" y="887413"/>
            <a:ext cx="1706563" cy="2397125"/>
          </a:xfrm>
          <a:prstGeom prst="rect">
            <a:avLst/>
          </a:prstGeom>
          <a:noFill/>
          <a:ln w="12700">
            <a:solidFill>
              <a:prstClr val="black"/>
            </a:solidFill>
          </a:ln>
        </p:spPr>
        <p:txBody>
          <a:bodyPr vert="horz" lIns="95420" tIns="47708" rIns="95420" bIns="47708" rtlCol="0" anchor="ctr"/>
          <a:lstStyle/>
          <a:p>
            <a:endParaRPr lang="ja-JP" altLang="en-US"/>
          </a:p>
        </p:txBody>
      </p:sp>
      <p:sp>
        <p:nvSpPr>
          <p:cNvPr id="5" name="ノート プレースホルダー 4"/>
          <p:cNvSpPr>
            <a:spLocks noGrp="1"/>
          </p:cNvSpPr>
          <p:nvPr>
            <p:ph type="body" sz="quarter" idx="3"/>
          </p:nvPr>
        </p:nvSpPr>
        <p:spPr>
          <a:xfrm>
            <a:off x="1022742" y="3418872"/>
            <a:ext cx="8189138" cy="2797046"/>
          </a:xfrm>
          <a:prstGeom prst="rect">
            <a:avLst/>
          </a:prstGeom>
        </p:spPr>
        <p:txBody>
          <a:bodyPr vert="horz" lIns="95420" tIns="47708" rIns="95420" bIns="47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6747437"/>
            <a:ext cx="4435883" cy="356632"/>
          </a:xfrm>
          <a:prstGeom prst="rect">
            <a:avLst/>
          </a:prstGeom>
        </p:spPr>
        <p:txBody>
          <a:bodyPr vert="horz" lIns="95420" tIns="47708" rIns="95420" bIns="477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6318" y="6747437"/>
            <a:ext cx="4435882" cy="356632"/>
          </a:xfrm>
          <a:prstGeom prst="rect">
            <a:avLst/>
          </a:prstGeom>
        </p:spPr>
        <p:txBody>
          <a:bodyPr vert="horz" lIns="95420" tIns="47708" rIns="95420" bIns="47708" rtlCol="0" anchor="b"/>
          <a:lstStyle>
            <a:lvl1pPr algn="r">
              <a:defRPr sz="1300"/>
            </a:lvl1pPr>
          </a:lstStyle>
          <a:p>
            <a:fld id="{351E963A-01E4-4126-9D02-3CD358CDA454}" type="slidenum">
              <a:rPr kumimoji="1" lang="ja-JP" altLang="en-US" smtClean="0"/>
              <a:t>‹#›</a:t>
            </a:fld>
            <a:endParaRPr kumimoji="1" lang="ja-JP" altLang="en-US"/>
          </a:p>
        </p:txBody>
      </p:sp>
    </p:spTree>
    <p:extLst>
      <p:ext uri="{BB962C8B-B14F-4D97-AF65-F5344CB8AC3E}">
        <p14:creationId xmlns:p14="http://schemas.microsoft.com/office/powerpoint/2010/main" val="2718839301"/>
      </p:ext>
    </p:extLst>
  </p:cSld>
  <p:clrMap bg1="lt1" tx1="dk1" bg2="lt2" tx2="dk2" accent1="accent1" accent2="accent2" accent3="accent3" accent4="accent4" accent5="accent5" accent6="accent6" hlink="hlink" folHlink="folHlink"/>
  <p:hf sldNum="0" hdr="0" ftr="0" dt="0"/>
  <p:notesStyle>
    <a:lvl1pPr marL="0" algn="l" defTabSz="1325606" rtl="0" eaLnBrk="1" latinLnBrk="0" hangingPunct="1">
      <a:defRPr kumimoji="1" sz="1740" kern="1200">
        <a:solidFill>
          <a:schemeClr val="tx1"/>
        </a:solidFill>
        <a:latin typeface="+mn-lt"/>
        <a:ea typeface="+mn-ea"/>
        <a:cs typeface="+mn-cs"/>
      </a:defRPr>
    </a:lvl1pPr>
    <a:lvl2pPr marL="662803" algn="l" defTabSz="1325606" rtl="0" eaLnBrk="1" latinLnBrk="0" hangingPunct="1">
      <a:defRPr kumimoji="1" sz="1740" kern="1200">
        <a:solidFill>
          <a:schemeClr val="tx1"/>
        </a:solidFill>
        <a:latin typeface="+mn-lt"/>
        <a:ea typeface="+mn-ea"/>
        <a:cs typeface="+mn-cs"/>
      </a:defRPr>
    </a:lvl2pPr>
    <a:lvl3pPr marL="1325606" algn="l" defTabSz="1325606" rtl="0" eaLnBrk="1" latinLnBrk="0" hangingPunct="1">
      <a:defRPr kumimoji="1" sz="1740" kern="1200">
        <a:solidFill>
          <a:schemeClr val="tx1"/>
        </a:solidFill>
        <a:latin typeface="+mn-lt"/>
        <a:ea typeface="+mn-ea"/>
        <a:cs typeface="+mn-cs"/>
      </a:defRPr>
    </a:lvl3pPr>
    <a:lvl4pPr marL="1988409" algn="l" defTabSz="1325606" rtl="0" eaLnBrk="1" latinLnBrk="0" hangingPunct="1">
      <a:defRPr kumimoji="1" sz="1740" kern="1200">
        <a:solidFill>
          <a:schemeClr val="tx1"/>
        </a:solidFill>
        <a:latin typeface="+mn-lt"/>
        <a:ea typeface="+mn-ea"/>
        <a:cs typeface="+mn-cs"/>
      </a:defRPr>
    </a:lvl4pPr>
    <a:lvl5pPr marL="2651211" algn="l" defTabSz="1325606" rtl="0" eaLnBrk="1" latinLnBrk="0" hangingPunct="1">
      <a:defRPr kumimoji="1" sz="1740" kern="1200">
        <a:solidFill>
          <a:schemeClr val="tx1"/>
        </a:solidFill>
        <a:latin typeface="+mn-lt"/>
        <a:ea typeface="+mn-ea"/>
        <a:cs typeface="+mn-cs"/>
      </a:defRPr>
    </a:lvl5pPr>
    <a:lvl6pPr marL="3314014" algn="l" defTabSz="1325606" rtl="0" eaLnBrk="1" latinLnBrk="0" hangingPunct="1">
      <a:defRPr kumimoji="1" sz="1740" kern="1200">
        <a:solidFill>
          <a:schemeClr val="tx1"/>
        </a:solidFill>
        <a:latin typeface="+mn-lt"/>
        <a:ea typeface="+mn-ea"/>
        <a:cs typeface="+mn-cs"/>
      </a:defRPr>
    </a:lvl6pPr>
    <a:lvl7pPr marL="3976817" algn="l" defTabSz="1325606" rtl="0" eaLnBrk="1" latinLnBrk="0" hangingPunct="1">
      <a:defRPr kumimoji="1" sz="1740" kern="1200">
        <a:solidFill>
          <a:schemeClr val="tx1"/>
        </a:solidFill>
        <a:latin typeface="+mn-lt"/>
        <a:ea typeface="+mn-ea"/>
        <a:cs typeface="+mn-cs"/>
      </a:defRPr>
    </a:lvl7pPr>
    <a:lvl8pPr marL="4639620" algn="l" defTabSz="1325606" rtl="0" eaLnBrk="1" latinLnBrk="0" hangingPunct="1">
      <a:defRPr kumimoji="1" sz="1740" kern="1200">
        <a:solidFill>
          <a:schemeClr val="tx1"/>
        </a:solidFill>
        <a:latin typeface="+mn-lt"/>
        <a:ea typeface="+mn-ea"/>
        <a:cs typeface="+mn-cs"/>
      </a:defRPr>
    </a:lvl8pPr>
    <a:lvl9pPr marL="5302423" algn="l" defTabSz="1325606" rtl="0" eaLnBrk="1" latinLnBrk="0" hangingPunct="1">
      <a:defRPr kumimoji="1" sz="17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2986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83168" y="1785129"/>
            <a:ext cx="6609239" cy="3797500"/>
          </a:xfrm>
        </p:spPr>
        <p:txBody>
          <a:bodyPr anchor="b"/>
          <a:lstStyle>
            <a:lvl1pPr algn="ctr">
              <a:defRPr sz="5102"/>
            </a:lvl1pPr>
          </a:lstStyle>
          <a:p>
            <a:r>
              <a:rPr lang="ja-JP" altLang="en-US"/>
              <a:t>マスター タイトルの書式設定</a:t>
            </a:r>
            <a:endParaRPr lang="en-US" dirty="0"/>
          </a:p>
        </p:txBody>
      </p:sp>
      <p:sp>
        <p:nvSpPr>
          <p:cNvPr id="3" name="Subtitle 2"/>
          <p:cNvSpPr>
            <a:spLocks noGrp="1"/>
          </p:cNvSpPr>
          <p:nvPr>
            <p:ph type="subTitle" idx="1"/>
          </p:nvPr>
        </p:nvSpPr>
        <p:spPr>
          <a:xfrm>
            <a:off x="971947" y="5729075"/>
            <a:ext cx="5831681" cy="2633505"/>
          </a:xfrm>
        </p:spPr>
        <p:txBody>
          <a:bodyPr/>
          <a:lstStyle>
            <a:lvl1pPr marL="0" indent="0" algn="ctr">
              <a:buNone/>
              <a:defRPr sz="2041"/>
            </a:lvl1pPr>
            <a:lvl2pPr marL="388757" indent="0" algn="ctr">
              <a:buNone/>
              <a:defRPr sz="1701"/>
            </a:lvl2pPr>
            <a:lvl3pPr marL="777514" indent="0" algn="ctr">
              <a:buNone/>
              <a:defRPr sz="1531"/>
            </a:lvl3pPr>
            <a:lvl4pPr marL="1166271" indent="0" algn="ctr">
              <a:buNone/>
              <a:defRPr sz="1360"/>
            </a:lvl4pPr>
            <a:lvl5pPr marL="1555029" indent="0" algn="ctr">
              <a:buNone/>
              <a:defRPr sz="1360"/>
            </a:lvl5pPr>
            <a:lvl6pPr marL="1943786" indent="0" algn="ctr">
              <a:buNone/>
              <a:defRPr sz="1360"/>
            </a:lvl6pPr>
            <a:lvl7pPr marL="2332543" indent="0" algn="ctr">
              <a:buNone/>
              <a:defRPr sz="1360"/>
            </a:lvl7pPr>
            <a:lvl8pPr marL="2721300" indent="0" algn="ctr">
              <a:buNone/>
              <a:defRPr sz="1360"/>
            </a:lvl8pPr>
            <a:lvl9pPr marL="3110057" indent="0" algn="ctr">
              <a:buNone/>
              <a:defRPr sz="13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BD7DF7D-D27A-44A8-8F57-E4BF012C1F98}"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112573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04DDD2-8340-48C1-A964-47EED7348BFD}"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47965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4396" y="580735"/>
            <a:ext cx="1676608" cy="924378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571" y="580735"/>
            <a:ext cx="4932630" cy="924378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E23939-0CFB-4E4A-B010-AEBF51266D80}"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144568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5733F4-19ED-412C-87E8-5DC053FA3FC4}"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251214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522" y="2719357"/>
            <a:ext cx="6706433" cy="4537305"/>
          </a:xfrm>
        </p:spPr>
        <p:txBody>
          <a:bodyPr anchor="b"/>
          <a:lstStyle>
            <a:lvl1pPr>
              <a:defRPr sz="510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0522" y="7299586"/>
            <a:ext cx="6706433" cy="2386061"/>
          </a:xfrm>
        </p:spPr>
        <p:txBody>
          <a:bodyPr/>
          <a:lstStyle>
            <a:lvl1pPr marL="0" indent="0">
              <a:buNone/>
              <a:defRPr sz="2041">
                <a:solidFill>
                  <a:schemeClr val="tx1">
                    <a:tint val="82000"/>
                  </a:schemeClr>
                </a:solidFill>
              </a:defRPr>
            </a:lvl1pPr>
            <a:lvl2pPr marL="388757" indent="0">
              <a:buNone/>
              <a:defRPr sz="1701">
                <a:solidFill>
                  <a:schemeClr val="tx1">
                    <a:tint val="82000"/>
                  </a:schemeClr>
                </a:solidFill>
              </a:defRPr>
            </a:lvl2pPr>
            <a:lvl3pPr marL="777514" indent="0">
              <a:buNone/>
              <a:defRPr sz="1531">
                <a:solidFill>
                  <a:schemeClr val="tx1">
                    <a:tint val="82000"/>
                  </a:schemeClr>
                </a:solidFill>
              </a:defRPr>
            </a:lvl3pPr>
            <a:lvl4pPr marL="1166271" indent="0">
              <a:buNone/>
              <a:defRPr sz="1360">
                <a:solidFill>
                  <a:schemeClr val="tx1">
                    <a:tint val="82000"/>
                  </a:schemeClr>
                </a:solidFill>
              </a:defRPr>
            </a:lvl4pPr>
            <a:lvl5pPr marL="1555029" indent="0">
              <a:buNone/>
              <a:defRPr sz="1360">
                <a:solidFill>
                  <a:schemeClr val="tx1">
                    <a:tint val="82000"/>
                  </a:schemeClr>
                </a:solidFill>
              </a:defRPr>
            </a:lvl5pPr>
            <a:lvl6pPr marL="1943786" indent="0">
              <a:buNone/>
              <a:defRPr sz="1360">
                <a:solidFill>
                  <a:schemeClr val="tx1">
                    <a:tint val="82000"/>
                  </a:schemeClr>
                </a:solidFill>
              </a:defRPr>
            </a:lvl6pPr>
            <a:lvl7pPr marL="2332543" indent="0">
              <a:buNone/>
              <a:defRPr sz="1360">
                <a:solidFill>
                  <a:schemeClr val="tx1">
                    <a:tint val="82000"/>
                  </a:schemeClr>
                </a:solidFill>
              </a:defRPr>
            </a:lvl7pPr>
            <a:lvl8pPr marL="2721300" indent="0">
              <a:buNone/>
              <a:defRPr sz="1360">
                <a:solidFill>
                  <a:schemeClr val="tx1">
                    <a:tint val="82000"/>
                  </a:schemeClr>
                </a:solidFill>
              </a:defRPr>
            </a:lvl8pPr>
            <a:lvl9pPr marL="3110057" indent="0">
              <a:buNone/>
              <a:defRPr sz="136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3530EB3-8CE0-4D94-AC1D-6DFBF122878B}"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135243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34571" y="2903673"/>
            <a:ext cx="3304619" cy="69208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936385" y="2903673"/>
            <a:ext cx="3304619" cy="69208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2D7D773-F936-451C-B1FA-12607FE6D906}"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422133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5584" y="580737"/>
            <a:ext cx="6706433" cy="210832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5584" y="2673905"/>
            <a:ext cx="3289432" cy="1310440"/>
          </a:xfr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4" name="Content Placeholder 3"/>
          <p:cNvSpPr>
            <a:spLocks noGrp="1"/>
          </p:cNvSpPr>
          <p:nvPr>
            <p:ph sz="half" idx="2"/>
          </p:nvPr>
        </p:nvSpPr>
        <p:spPr>
          <a:xfrm>
            <a:off x="535584" y="3984345"/>
            <a:ext cx="3289432" cy="58603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936385" y="2673905"/>
            <a:ext cx="3305632" cy="1310440"/>
          </a:xfrm>
        </p:spPr>
        <p:txBody>
          <a:bodyPr anchor="b"/>
          <a:lstStyle>
            <a:lvl1pPr marL="0" indent="0">
              <a:buNone/>
              <a:defRPr sz="2041" b="1"/>
            </a:lvl1pPr>
            <a:lvl2pPr marL="388757" indent="0">
              <a:buNone/>
              <a:defRPr sz="1701" b="1"/>
            </a:lvl2pPr>
            <a:lvl3pPr marL="777514" indent="0">
              <a:buNone/>
              <a:defRPr sz="1531" b="1"/>
            </a:lvl3pPr>
            <a:lvl4pPr marL="1166271" indent="0">
              <a:buNone/>
              <a:defRPr sz="1360" b="1"/>
            </a:lvl4pPr>
            <a:lvl5pPr marL="1555029" indent="0">
              <a:buNone/>
              <a:defRPr sz="1360" b="1"/>
            </a:lvl5pPr>
            <a:lvl6pPr marL="1943786" indent="0">
              <a:buNone/>
              <a:defRPr sz="1360" b="1"/>
            </a:lvl6pPr>
            <a:lvl7pPr marL="2332543" indent="0">
              <a:buNone/>
              <a:defRPr sz="1360" b="1"/>
            </a:lvl7pPr>
            <a:lvl8pPr marL="2721300" indent="0">
              <a:buNone/>
              <a:defRPr sz="1360" b="1"/>
            </a:lvl8pPr>
            <a:lvl9pPr marL="3110057" indent="0">
              <a:buNone/>
              <a:defRPr sz="1360" b="1"/>
            </a:lvl9pPr>
          </a:lstStyle>
          <a:p>
            <a:pPr lvl="0"/>
            <a:r>
              <a:rPr lang="ja-JP" altLang="en-US"/>
              <a:t>マスター テキストの書式設定</a:t>
            </a:r>
          </a:p>
        </p:txBody>
      </p:sp>
      <p:sp>
        <p:nvSpPr>
          <p:cNvPr id="6" name="Content Placeholder 5"/>
          <p:cNvSpPr>
            <a:spLocks noGrp="1"/>
          </p:cNvSpPr>
          <p:nvPr>
            <p:ph sz="quarter" idx="4"/>
          </p:nvPr>
        </p:nvSpPr>
        <p:spPr>
          <a:xfrm>
            <a:off x="3936385" y="3984345"/>
            <a:ext cx="3305632" cy="58603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1B6F14-6DB6-477E-8F2F-3E432847D93A}" type="datetime1">
              <a:rPr kumimoji="1" lang="ja-JP" altLang="en-US" smtClean="0"/>
              <a:t>2026/6/26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33015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85E8212-D11D-447F-B319-D9A7E0DBDDDA}" type="datetime1">
              <a:rPr kumimoji="1" lang="ja-JP" altLang="en-US" smtClean="0"/>
              <a:t>2026/6/26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204753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4D0BEB-B66F-478A-A5F3-37669547BE8B}" type="datetime1">
              <a:rPr kumimoji="1" lang="ja-JP" altLang="en-US" smtClean="0"/>
              <a:t>2026/6/26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220540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p:spPr>
        <p:txBody>
          <a:bodyPr anchor="b"/>
          <a:lstStyle>
            <a:lvl1pPr>
              <a:defRPr sz="2721"/>
            </a:lvl1pPr>
          </a:lstStyle>
          <a:p>
            <a:r>
              <a:rPr lang="ja-JP" altLang="en-US"/>
              <a:t>マスター タイトルの書式設定</a:t>
            </a:r>
            <a:endParaRPr lang="en-US" dirty="0"/>
          </a:p>
        </p:txBody>
      </p:sp>
      <p:sp>
        <p:nvSpPr>
          <p:cNvPr id="3" name="Content Placeholder 2"/>
          <p:cNvSpPr>
            <a:spLocks noGrp="1"/>
          </p:cNvSpPr>
          <p:nvPr>
            <p:ph idx="1"/>
          </p:nvPr>
        </p:nvSpPr>
        <p:spPr>
          <a:xfrm>
            <a:off x="3305632" y="1570511"/>
            <a:ext cx="3936385" cy="7751546"/>
          </a:xfrm>
        </p:spPr>
        <p:txBody>
          <a:bodyPr/>
          <a:lstStyle>
            <a:lvl1pPr>
              <a:defRPr sz="2721"/>
            </a:lvl1pPr>
            <a:lvl2pPr>
              <a:defRPr sz="2381"/>
            </a:lvl2pPr>
            <a:lvl3pPr>
              <a:defRPr sz="2041"/>
            </a:lvl3pPr>
            <a:lvl4pPr>
              <a:defRPr sz="1701"/>
            </a:lvl4pPr>
            <a:lvl5pPr>
              <a:defRPr sz="1701"/>
            </a:lvl5pPr>
            <a:lvl6pPr>
              <a:defRPr sz="1701"/>
            </a:lvl6pPr>
            <a:lvl7pPr>
              <a:defRPr sz="1701"/>
            </a:lvl7pPr>
            <a:lvl8pPr>
              <a:defRPr sz="1701"/>
            </a:lvl8pPr>
            <a:lvl9pPr>
              <a:defRPr sz="17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35584" y="3272314"/>
            <a:ext cx="2507825" cy="6062366"/>
          </a:xfr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FC06F8-F1D6-455C-9589-0FF9A7248193}"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24730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p:spPr>
        <p:txBody>
          <a:bodyPr anchor="b"/>
          <a:lstStyle>
            <a:lvl1pPr>
              <a:defRPr sz="272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305632" y="1570511"/>
            <a:ext cx="3936385" cy="7751546"/>
          </a:xfrm>
        </p:spPr>
        <p:txBody>
          <a:bodyPr anchor="t"/>
          <a:lstStyle>
            <a:lvl1pPr marL="0" indent="0">
              <a:buNone/>
              <a:defRPr sz="2721"/>
            </a:lvl1pPr>
            <a:lvl2pPr marL="388757" indent="0">
              <a:buNone/>
              <a:defRPr sz="2381"/>
            </a:lvl2pPr>
            <a:lvl3pPr marL="777514" indent="0">
              <a:buNone/>
              <a:defRPr sz="2041"/>
            </a:lvl3pPr>
            <a:lvl4pPr marL="1166271" indent="0">
              <a:buNone/>
              <a:defRPr sz="1701"/>
            </a:lvl4pPr>
            <a:lvl5pPr marL="1555029" indent="0">
              <a:buNone/>
              <a:defRPr sz="1701"/>
            </a:lvl5pPr>
            <a:lvl6pPr marL="1943786" indent="0">
              <a:buNone/>
              <a:defRPr sz="1701"/>
            </a:lvl6pPr>
            <a:lvl7pPr marL="2332543" indent="0">
              <a:buNone/>
              <a:defRPr sz="1701"/>
            </a:lvl7pPr>
            <a:lvl8pPr marL="2721300" indent="0">
              <a:buNone/>
              <a:defRPr sz="1701"/>
            </a:lvl8pPr>
            <a:lvl9pPr marL="3110057" indent="0">
              <a:buNone/>
              <a:defRPr sz="1701"/>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35584" y="3272314"/>
            <a:ext cx="2507825" cy="6062366"/>
          </a:xfrm>
        </p:spPr>
        <p:txBody>
          <a:bodyPr/>
          <a:lstStyle>
            <a:lvl1pPr marL="0" indent="0">
              <a:buNone/>
              <a:defRPr sz="1360"/>
            </a:lvl1pPr>
            <a:lvl2pPr marL="388757" indent="0">
              <a:buNone/>
              <a:defRPr sz="1190"/>
            </a:lvl2pPr>
            <a:lvl3pPr marL="777514" indent="0">
              <a:buNone/>
              <a:defRPr sz="1020"/>
            </a:lvl3pPr>
            <a:lvl4pPr marL="1166271" indent="0">
              <a:buNone/>
              <a:defRPr sz="850"/>
            </a:lvl4pPr>
            <a:lvl5pPr marL="1555029" indent="0">
              <a:buNone/>
              <a:defRPr sz="850"/>
            </a:lvl5pPr>
            <a:lvl6pPr marL="1943786" indent="0">
              <a:buNone/>
              <a:defRPr sz="850"/>
            </a:lvl6pPr>
            <a:lvl7pPr marL="2332543" indent="0">
              <a:buNone/>
              <a:defRPr sz="850"/>
            </a:lvl7pPr>
            <a:lvl8pPr marL="2721300" indent="0">
              <a:buNone/>
              <a:defRPr sz="850"/>
            </a:lvl8pPr>
            <a:lvl9pPr marL="3110057" indent="0">
              <a:buNone/>
              <a:defRPr sz="8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09C1A25-32D2-40A7-97CD-4235921CD6AF}"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289015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82000"/>
                  </a:schemeClr>
                </a:solidFill>
              </a:defRPr>
            </a:lvl1pPr>
          </a:lstStyle>
          <a:p>
            <a:fld id="{0A477871-9D3B-4BF5-93E0-4DA99C4847CE}" type="datetime1">
              <a:rPr kumimoji="1" lang="ja-JP" altLang="en-US" smtClean="0"/>
              <a:t>2026/6/26</a:t>
            </a:fld>
            <a:endParaRPr kumimoji="1" lang="ja-JP" altLang="en-US"/>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5491500" y="10109836"/>
            <a:ext cx="1749504" cy="580735"/>
          </a:xfrm>
          <a:prstGeom prst="rect">
            <a:avLst/>
          </a:prstGeom>
        </p:spPr>
        <p:txBody>
          <a:bodyPr vert="horz" lIns="91440" tIns="45720" rIns="91440" bIns="45720" rtlCol="0" anchor="ctr"/>
          <a:lstStyle>
            <a:lvl1pPr algn="r">
              <a:defRPr sz="1020">
                <a:solidFill>
                  <a:schemeClr val="tx1">
                    <a:tint val="82000"/>
                  </a:schemeClr>
                </a:solidFill>
              </a:defRPr>
            </a:lvl1pPr>
          </a:lstStyle>
          <a:p>
            <a:fld id="{948892D9-4814-4598-9660-508ADA89B55E}" type="slidenum">
              <a:rPr kumimoji="1" lang="ja-JP" altLang="en-US" smtClean="0"/>
              <a:t>‹#›</a:t>
            </a:fld>
            <a:endParaRPr kumimoji="1" lang="ja-JP" altLang="en-US"/>
          </a:p>
        </p:txBody>
      </p:sp>
    </p:spTree>
    <p:extLst>
      <p:ext uri="{BB962C8B-B14F-4D97-AF65-F5344CB8AC3E}">
        <p14:creationId xmlns:p14="http://schemas.microsoft.com/office/powerpoint/2010/main" val="3040978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777514" rtl="0" eaLnBrk="1" latinLnBrk="0" hangingPunct="1">
        <a:lnSpc>
          <a:spcPct val="90000"/>
        </a:lnSpc>
        <a:spcBef>
          <a:spcPct val="0"/>
        </a:spcBef>
        <a:buNone/>
        <a:defRPr kumimoji="1"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kumimoji="1"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kumimoji="1"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kumimoji="1"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kumimoji="1" sz="1531" kern="1200">
          <a:solidFill>
            <a:schemeClr val="tx1"/>
          </a:solidFill>
          <a:latin typeface="+mn-lt"/>
          <a:ea typeface="+mn-ea"/>
          <a:cs typeface="+mn-cs"/>
        </a:defRPr>
      </a:lvl9pPr>
    </p:bodyStyle>
    <p:otherStyle>
      <a:defPPr>
        <a:defRPr lang="en-US"/>
      </a:defPPr>
      <a:lvl1pPr marL="0" algn="l" defTabSz="777514" rtl="0" eaLnBrk="1" latinLnBrk="0" hangingPunct="1">
        <a:defRPr kumimoji="1" sz="1531" kern="1200">
          <a:solidFill>
            <a:schemeClr val="tx1"/>
          </a:solidFill>
          <a:latin typeface="+mn-lt"/>
          <a:ea typeface="+mn-ea"/>
          <a:cs typeface="+mn-cs"/>
        </a:defRPr>
      </a:lvl1pPr>
      <a:lvl2pPr marL="388757" algn="l" defTabSz="777514" rtl="0" eaLnBrk="1" latinLnBrk="0" hangingPunct="1">
        <a:defRPr kumimoji="1" sz="1531" kern="1200">
          <a:solidFill>
            <a:schemeClr val="tx1"/>
          </a:solidFill>
          <a:latin typeface="+mn-lt"/>
          <a:ea typeface="+mn-ea"/>
          <a:cs typeface="+mn-cs"/>
        </a:defRPr>
      </a:lvl2pPr>
      <a:lvl3pPr marL="777514" algn="l" defTabSz="777514" rtl="0" eaLnBrk="1" latinLnBrk="0" hangingPunct="1">
        <a:defRPr kumimoji="1" sz="1531" kern="1200">
          <a:solidFill>
            <a:schemeClr val="tx1"/>
          </a:solidFill>
          <a:latin typeface="+mn-lt"/>
          <a:ea typeface="+mn-ea"/>
          <a:cs typeface="+mn-cs"/>
        </a:defRPr>
      </a:lvl3pPr>
      <a:lvl4pPr marL="1166271" algn="l" defTabSz="777514" rtl="0" eaLnBrk="1" latinLnBrk="0" hangingPunct="1">
        <a:defRPr kumimoji="1" sz="1531" kern="1200">
          <a:solidFill>
            <a:schemeClr val="tx1"/>
          </a:solidFill>
          <a:latin typeface="+mn-lt"/>
          <a:ea typeface="+mn-ea"/>
          <a:cs typeface="+mn-cs"/>
        </a:defRPr>
      </a:lvl4pPr>
      <a:lvl5pPr marL="1555029" algn="l" defTabSz="777514" rtl="0" eaLnBrk="1" latinLnBrk="0" hangingPunct="1">
        <a:defRPr kumimoji="1" sz="1531" kern="1200">
          <a:solidFill>
            <a:schemeClr val="tx1"/>
          </a:solidFill>
          <a:latin typeface="+mn-lt"/>
          <a:ea typeface="+mn-ea"/>
          <a:cs typeface="+mn-cs"/>
        </a:defRPr>
      </a:lvl5pPr>
      <a:lvl6pPr marL="1943786" algn="l" defTabSz="777514" rtl="0" eaLnBrk="1" latinLnBrk="0" hangingPunct="1">
        <a:defRPr kumimoji="1" sz="1531" kern="1200">
          <a:solidFill>
            <a:schemeClr val="tx1"/>
          </a:solidFill>
          <a:latin typeface="+mn-lt"/>
          <a:ea typeface="+mn-ea"/>
          <a:cs typeface="+mn-cs"/>
        </a:defRPr>
      </a:lvl6pPr>
      <a:lvl7pPr marL="2332543" algn="l" defTabSz="777514" rtl="0" eaLnBrk="1" latinLnBrk="0" hangingPunct="1">
        <a:defRPr kumimoji="1" sz="1531" kern="1200">
          <a:solidFill>
            <a:schemeClr val="tx1"/>
          </a:solidFill>
          <a:latin typeface="+mn-lt"/>
          <a:ea typeface="+mn-ea"/>
          <a:cs typeface="+mn-cs"/>
        </a:defRPr>
      </a:lvl7pPr>
      <a:lvl8pPr marL="2721300" algn="l" defTabSz="777514" rtl="0" eaLnBrk="1" latinLnBrk="0" hangingPunct="1">
        <a:defRPr kumimoji="1" sz="1531" kern="1200">
          <a:solidFill>
            <a:schemeClr val="tx1"/>
          </a:solidFill>
          <a:latin typeface="+mn-lt"/>
          <a:ea typeface="+mn-ea"/>
          <a:cs typeface="+mn-cs"/>
        </a:defRPr>
      </a:lvl8pPr>
      <a:lvl9pPr marL="3110057" algn="l" defTabSz="777514" rtl="0" eaLnBrk="1" latinLnBrk="0" hangingPunct="1">
        <a:defRPr kumimoji="1"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biblevitamin@ariakebc.jp"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F97705-C7B1-6E81-A477-4181FDBC5D51}"/>
              </a:ext>
            </a:extLst>
          </p:cNvPr>
          <p:cNvSpPr>
            <a:spLocks noGrp="1"/>
          </p:cNvSpPr>
          <p:nvPr>
            <p:ph type="ctrTitle"/>
          </p:nvPr>
        </p:nvSpPr>
        <p:spPr>
          <a:xfrm>
            <a:off x="620739" y="128362"/>
            <a:ext cx="6534092" cy="1073508"/>
          </a:xfrm>
        </p:spPr>
        <p:txBody>
          <a:bodyPr/>
          <a:lstStyle/>
          <a:p>
            <a:r>
              <a:rPr lang="en-US" altLang="ja-JP" b="1" dirty="0">
                <a:latin typeface="BIZ UDPゴシック" panose="020B0400000000000000" pitchFamily="50" charset="-128"/>
                <a:ea typeface="BIZ UDPゴシック" panose="020B0400000000000000" pitchFamily="50" charset="-128"/>
              </a:rPr>
              <a:t>202</a:t>
            </a:r>
            <a:r>
              <a:rPr lang="ja-JP" altLang="en-US" b="1" dirty="0">
                <a:latin typeface="BIZ UDPゴシック" panose="020B0400000000000000" pitchFamily="50" charset="-128"/>
                <a:ea typeface="BIZ UDPゴシック" panose="020B0400000000000000" pitchFamily="50" charset="-128"/>
              </a:rPr>
              <a:t>６年７月　月報</a:t>
            </a:r>
            <a:endParaRPr kumimoji="1" lang="ja-JP" altLang="en-US" b="1" dirty="0">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148E0795-C7B2-2295-F0CC-374A53553ECF}"/>
              </a:ext>
            </a:extLst>
          </p:cNvPr>
          <p:cNvSpPr>
            <a:spLocks noGrp="1"/>
          </p:cNvSpPr>
          <p:nvPr>
            <p:ph type="subTitle" idx="1"/>
          </p:nvPr>
        </p:nvSpPr>
        <p:spPr>
          <a:xfrm>
            <a:off x="1005098" y="8091878"/>
            <a:ext cx="5765375" cy="2484305"/>
          </a:xfrm>
        </p:spPr>
        <p:txBody>
          <a:bodyPr>
            <a:normAutofit/>
          </a:bodyPr>
          <a:lstStyle/>
          <a:p>
            <a:r>
              <a:rPr lang="ja-JP" altLang="en-US" sz="2886" b="1" kern="1400" dirty="0">
                <a:solidFill>
                  <a:srgbClr val="000000"/>
                </a:solidFill>
                <a:latin typeface="HGPｺﾞｼｯｸE" panose="020B0900000000000000" pitchFamily="50" charset="-128"/>
                <a:ea typeface="HGPｺﾞｼｯｸE" panose="020B0900000000000000" pitchFamily="50" charset="-128"/>
              </a:rPr>
              <a:t>有明バイブルチャーチ</a:t>
            </a:r>
            <a:endParaRPr lang="en-US" altLang="ja-JP" sz="2886" b="1" kern="1400" dirty="0">
              <a:solidFill>
                <a:srgbClr val="00FF00"/>
              </a:solidFill>
              <a:latin typeface="HGPｺﾞｼｯｸE" panose="020B0900000000000000" pitchFamily="50" charset="-128"/>
              <a:ea typeface="HGPｺﾞｼｯｸE" panose="020B0900000000000000" pitchFamily="50" charset="-128"/>
            </a:endParaRPr>
          </a:p>
          <a:p>
            <a:r>
              <a:rPr lang="ja-JP" altLang="en-US" sz="2020" b="1" kern="1400" dirty="0">
                <a:solidFill>
                  <a:srgbClr val="000000"/>
                </a:solidFill>
                <a:latin typeface="HGPｺﾞｼｯｸE" panose="020B0900000000000000" pitchFamily="50" charset="-128"/>
                <a:ea typeface="HGPｺﾞｼｯｸE" panose="020B0900000000000000" pitchFamily="50" charset="-128"/>
              </a:rPr>
              <a:t>牧師：ロバート・ケイラー</a:t>
            </a:r>
            <a:endParaRPr lang="en-US" altLang="ja-JP" sz="2020" b="1" kern="1400" dirty="0">
              <a:solidFill>
                <a:srgbClr val="000000"/>
              </a:solidFill>
              <a:latin typeface="HGPｺﾞｼｯｸE" panose="020B0900000000000000" pitchFamily="50" charset="-128"/>
              <a:ea typeface="HGPｺﾞｼｯｸE" panose="020B0900000000000000" pitchFamily="50" charset="-128"/>
            </a:endParaRPr>
          </a:p>
          <a:p>
            <a:r>
              <a:rPr lang="ja-JP" altLang="en-US" sz="1731" b="1" kern="1400" dirty="0">
                <a:solidFill>
                  <a:srgbClr val="000000"/>
                </a:solidFill>
                <a:latin typeface="HGPｺﾞｼｯｸE" panose="020B0900000000000000" pitchFamily="50" charset="-128"/>
                <a:ea typeface="HGPｺﾞｼｯｸE" panose="020B0900000000000000" pitchFamily="50" charset="-128"/>
              </a:rPr>
              <a:t>〒８６４</a:t>
            </a:r>
            <a:r>
              <a:rPr lang="en-US" altLang="ja-JP" sz="1731" b="1" kern="1400" dirty="0">
                <a:solidFill>
                  <a:srgbClr val="000000"/>
                </a:solidFill>
                <a:latin typeface="HGPｺﾞｼｯｸE" panose="020B0900000000000000" pitchFamily="50" charset="-128"/>
                <a:ea typeface="HGPｺﾞｼｯｸE" panose="020B0900000000000000" pitchFamily="50" charset="-128"/>
              </a:rPr>
              <a:t>-</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００２６　 熊本県荒尾市牛水４８１－１</a:t>
            </a:r>
            <a:endParaRPr lang="en-US" altLang="ja-JP" sz="1731" b="1" kern="1400" dirty="0">
              <a:solidFill>
                <a:srgbClr val="000000"/>
              </a:solidFill>
              <a:latin typeface="HGPｺﾞｼｯｸE" panose="020B0900000000000000" pitchFamily="50" charset="-128"/>
              <a:ea typeface="HGPｺﾞｼｯｸE" panose="020B0900000000000000" pitchFamily="50" charset="-128"/>
            </a:endParaRPr>
          </a:p>
          <a:p>
            <a:r>
              <a:rPr lang="en-US" altLang="ja-JP" sz="1731" b="1" kern="1400" dirty="0">
                <a:solidFill>
                  <a:srgbClr val="000000"/>
                </a:solidFill>
                <a:latin typeface="HGPｺﾞｼｯｸE" panose="020B0900000000000000" pitchFamily="50" charset="-128"/>
              </a:rPr>
              <a:t>TEL: </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０９６８</a:t>
            </a:r>
            <a:r>
              <a:rPr lang="en-US" altLang="ja-JP" sz="1731" b="1" kern="1400" dirty="0">
                <a:solidFill>
                  <a:srgbClr val="000000"/>
                </a:solidFill>
                <a:latin typeface="HGPｺﾞｼｯｸE" panose="020B0900000000000000" pitchFamily="50" charset="-128"/>
                <a:ea typeface="HGPｺﾞｼｯｸE" panose="020B0900000000000000" pitchFamily="50" charset="-128"/>
              </a:rPr>
              <a:t>-</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６２</a:t>
            </a:r>
            <a:r>
              <a:rPr lang="en-US" altLang="ja-JP" sz="1731" b="1" kern="1400" dirty="0">
                <a:solidFill>
                  <a:srgbClr val="000000"/>
                </a:solidFill>
                <a:latin typeface="HGPｺﾞｼｯｸE" panose="020B0900000000000000" pitchFamily="50" charset="-128"/>
                <a:ea typeface="HGPｺﾞｼｯｸE" panose="020B0900000000000000" pitchFamily="50" charset="-128"/>
              </a:rPr>
              <a:t>-</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５８７０    </a:t>
            </a:r>
            <a:r>
              <a:rPr lang="en-US" altLang="ja-JP" sz="1731" b="1" kern="1400" dirty="0">
                <a:solidFill>
                  <a:srgbClr val="000000"/>
                </a:solidFill>
                <a:latin typeface="HGPｺﾞｼｯｸE" panose="020B0900000000000000" pitchFamily="50" charset="-128"/>
              </a:rPr>
              <a:t>FAX: </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０９６８</a:t>
            </a:r>
            <a:r>
              <a:rPr lang="en-US" altLang="ja-JP" sz="1731" b="1" kern="1400" dirty="0">
                <a:solidFill>
                  <a:srgbClr val="000000"/>
                </a:solidFill>
                <a:latin typeface="HGPｺﾞｼｯｸE" panose="020B0900000000000000" pitchFamily="50" charset="-128"/>
                <a:ea typeface="HGPｺﾞｼｯｸE" panose="020B0900000000000000" pitchFamily="50" charset="-128"/>
              </a:rPr>
              <a:t>-</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６２</a:t>
            </a:r>
            <a:r>
              <a:rPr lang="en-US" altLang="ja-JP" sz="1731" b="1" kern="1400" dirty="0">
                <a:solidFill>
                  <a:srgbClr val="000000"/>
                </a:solidFill>
                <a:latin typeface="HGPｺﾞｼｯｸE" panose="020B0900000000000000" pitchFamily="50" charset="-128"/>
                <a:ea typeface="HGPｺﾞｼｯｸE" panose="020B0900000000000000" pitchFamily="50" charset="-128"/>
              </a:rPr>
              <a:t>-</a:t>
            </a:r>
            <a:r>
              <a:rPr lang="ja-JP" altLang="en-US" sz="1731" b="1" kern="1400" dirty="0">
                <a:solidFill>
                  <a:srgbClr val="000000"/>
                </a:solidFill>
                <a:latin typeface="HGPｺﾞｼｯｸE" panose="020B0900000000000000" pitchFamily="50" charset="-128"/>
                <a:ea typeface="HGPｺﾞｼｯｸE" panose="020B0900000000000000" pitchFamily="50" charset="-128"/>
              </a:rPr>
              <a:t>５８７３</a:t>
            </a:r>
            <a:endParaRPr lang="ja-JP" altLang="en-US" sz="1731" dirty="0"/>
          </a:p>
          <a:p>
            <a:r>
              <a:rPr lang="en-US" altLang="ja-JP" sz="1731" b="1" kern="1400" dirty="0">
                <a:solidFill>
                  <a:srgbClr val="000000"/>
                </a:solidFill>
                <a:latin typeface="HGPｺﾞｼｯｸE" panose="020B0900000000000000" pitchFamily="50" charset="-128"/>
              </a:rPr>
              <a:t>http://www.AriakeBC.jp</a:t>
            </a:r>
            <a:r>
              <a:rPr lang="ja-JP" altLang="en-US" sz="1731" b="1" kern="1400" dirty="0">
                <a:solidFill>
                  <a:srgbClr val="000000"/>
                </a:solidFill>
                <a:latin typeface="HGPｺﾞｼｯｸE" panose="020B0900000000000000" pitchFamily="50" charset="-128"/>
              </a:rPr>
              <a:t>　</a:t>
            </a:r>
            <a:r>
              <a:rPr lang="en-US" altLang="ja-JP" sz="2020" b="1" kern="1400" dirty="0">
                <a:solidFill>
                  <a:srgbClr val="000000"/>
                </a:solidFill>
                <a:latin typeface="HGPｺﾞｼｯｸE" panose="020B0900000000000000" pitchFamily="50" charset="-128"/>
              </a:rPr>
              <a:t>mail</a:t>
            </a:r>
            <a:r>
              <a:rPr lang="en-US" altLang="ja-JP" sz="2020" b="1" kern="1400" dirty="0">
                <a:solidFill>
                  <a:srgbClr val="000000"/>
                </a:solidFill>
                <a:latin typeface="MS UI Gothic" panose="020B0600070205080204" pitchFamily="50" charset="-128"/>
                <a:ea typeface="MS UI Gothic" panose="020B0600070205080204" pitchFamily="50" charset="-128"/>
              </a:rPr>
              <a:t>: </a:t>
            </a:r>
            <a:r>
              <a:rPr lang="en-US" altLang="ja-JP" sz="1731" b="1" kern="1400" dirty="0">
                <a:solidFill>
                  <a:srgbClr val="000000"/>
                </a:solidFill>
                <a:latin typeface="HGPｺﾞｼｯｸE" panose="020B0900000000000000" pitchFamily="50" charset="-128"/>
              </a:rPr>
              <a:t>info</a:t>
            </a:r>
            <a:r>
              <a:rPr lang="ja-JP" altLang="en-US" sz="1731" b="1" kern="1400" dirty="0">
                <a:solidFill>
                  <a:srgbClr val="000000"/>
                </a:solidFill>
                <a:latin typeface="MS UI Gothic" panose="020B0600070205080204" pitchFamily="50" charset="-128"/>
                <a:ea typeface="MS UI Gothic" panose="020B0600070205080204" pitchFamily="50" charset="-128"/>
              </a:rPr>
              <a:t>＠</a:t>
            </a:r>
            <a:r>
              <a:rPr lang="en-US" altLang="ja-JP" sz="1731" b="1" kern="1400" dirty="0">
                <a:solidFill>
                  <a:srgbClr val="000000"/>
                </a:solidFill>
                <a:latin typeface="HGPｺﾞｼｯｸE" panose="020B0900000000000000" pitchFamily="50" charset="-128"/>
              </a:rPr>
              <a:t>ariakebc.jp</a:t>
            </a:r>
            <a:endParaRPr lang="ja-JP" altLang="en-US" sz="1443" kern="1400" dirty="0">
              <a:solidFill>
                <a:srgbClr val="000000"/>
              </a:solidFill>
              <a:latin typeface="Times New Roman" panose="02020603050405020304" pitchFamily="18" charset="0"/>
            </a:endParaRPr>
          </a:p>
          <a:p>
            <a:r>
              <a:rPr lang="ja-JP" altLang="en-US" sz="1731" b="1" kern="1400" dirty="0">
                <a:solidFill>
                  <a:srgbClr val="C00000"/>
                </a:solidFill>
                <a:latin typeface="HGPｺﾞｼｯｸE" panose="020B0900000000000000" pitchFamily="50" charset="-128"/>
                <a:ea typeface="HGPｺﾞｼｯｸE" panose="020B0900000000000000" pitchFamily="50" charset="-128"/>
              </a:rPr>
              <a:t>ﾊﾞｲﾌﾞﾙﾋﾞﾀﾐﾝ：</a:t>
            </a:r>
            <a:r>
              <a:rPr lang="en-US" altLang="ja-JP" sz="1731" u="sng" kern="1400" dirty="0">
                <a:solidFill>
                  <a:srgbClr val="C00000"/>
                </a:solidFill>
                <a:latin typeface="HGPｺﾞｼｯｸE" panose="020B0900000000000000" pitchFamily="50" charset="-128"/>
                <a:hlinkClick r:id="rId3"/>
              </a:rPr>
              <a:t>biblevitamin@ariakebc.jp</a:t>
            </a:r>
            <a:endParaRPr lang="ja-JP" altLang="en-US" sz="1731" kern="1400" dirty="0">
              <a:solidFill>
                <a:srgbClr val="000000"/>
              </a:solidFill>
              <a:latin typeface="Times New Roman" panose="02020603050405020304" pitchFamily="18" charset="0"/>
            </a:endParaRPr>
          </a:p>
        </p:txBody>
      </p:sp>
      <p:pic>
        <p:nvPicPr>
          <p:cNvPr id="1027" name="Picture 3">
            <a:extLst>
              <a:ext uri="{FF2B5EF4-FFF2-40B4-BE49-F238E27FC236}">
                <a16:creationId xmlns:a16="http://schemas.microsoft.com/office/drawing/2014/main" id="{8367CFF0-246D-CE45-EE28-32941FD11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08" y="8252975"/>
            <a:ext cx="1251681" cy="1145287"/>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a:extLst>
              <a:ext uri="{FF2B5EF4-FFF2-40B4-BE49-F238E27FC236}">
                <a16:creationId xmlns:a16="http://schemas.microsoft.com/office/drawing/2014/main" id="{ACAFCB7E-044C-C45C-037C-ACBC71D90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271" y="8302220"/>
            <a:ext cx="1251681" cy="109604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図 4">
            <a:extLst>
              <a:ext uri="{FF2B5EF4-FFF2-40B4-BE49-F238E27FC236}">
                <a16:creationId xmlns:a16="http://schemas.microsoft.com/office/drawing/2014/main" id="{03D7F0C4-A090-991D-0991-D4C32EFB5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005" y="9398262"/>
            <a:ext cx="1291722" cy="604636"/>
          </a:xfrm>
          <a:prstGeom prst="rect">
            <a:avLst/>
          </a:prstGeom>
        </p:spPr>
      </p:pic>
      <p:pic>
        <p:nvPicPr>
          <p:cNvPr id="7" name="図 6">
            <a:extLst>
              <a:ext uri="{FF2B5EF4-FFF2-40B4-BE49-F238E27FC236}">
                <a16:creationId xmlns:a16="http://schemas.microsoft.com/office/drawing/2014/main" id="{A459C745-62CF-3272-CAF8-2B7259E7E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219" y="9423059"/>
            <a:ext cx="1243660" cy="524288"/>
          </a:xfrm>
          <a:prstGeom prst="rect">
            <a:avLst/>
          </a:prstGeom>
        </p:spPr>
      </p:pic>
      <p:pic>
        <p:nvPicPr>
          <p:cNvPr id="16" name="図 15">
            <a:extLst>
              <a:ext uri="{FF2B5EF4-FFF2-40B4-BE49-F238E27FC236}">
                <a16:creationId xmlns:a16="http://schemas.microsoft.com/office/drawing/2014/main" id="{C8612F41-EAB0-F895-7D3F-DFD1F5DF8169}"/>
              </a:ext>
            </a:extLst>
          </p:cNvPr>
          <p:cNvPicPr>
            <a:picLocks noChangeAspect="1"/>
          </p:cNvPicPr>
          <p:nvPr/>
        </p:nvPicPr>
        <p:blipFill>
          <a:blip r:embed="rId8"/>
          <a:stretch>
            <a:fillRect/>
          </a:stretch>
        </p:blipFill>
        <p:spPr>
          <a:xfrm>
            <a:off x="-3" y="1509451"/>
            <a:ext cx="9286114" cy="6163933"/>
          </a:xfrm>
          <a:prstGeom prst="rect">
            <a:avLst/>
          </a:prstGeom>
        </p:spPr>
      </p:pic>
    </p:spTree>
    <p:extLst>
      <p:ext uri="{BB962C8B-B14F-4D97-AF65-F5344CB8AC3E}">
        <p14:creationId xmlns:p14="http://schemas.microsoft.com/office/powerpoint/2010/main" val="86500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127E5E88-C081-9832-3527-E0E575496AAC}"/>
              </a:ext>
            </a:extLst>
          </p:cNvPr>
          <p:cNvGraphicFramePr>
            <a:graphicFrameLocks noGrp="1"/>
          </p:cNvGraphicFramePr>
          <p:nvPr>
            <p:extLst>
              <p:ext uri="{D42A27DB-BD31-4B8C-83A1-F6EECF244321}">
                <p14:modId xmlns:p14="http://schemas.microsoft.com/office/powerpoint/2010/main" val="2481115118"/>
              </p:ext>
            </p:extLst>
          </p:nvPr>
        </p:nvGraphicFramePr>
        <p:xfrm>
          <a:off x="371286" y="2123249"/>
          <a:ext cx="7063247" cy="7135077"/>
        </p:xfrm>
        <a:graphic>
          <a:graphicData uri="http://schemas.openxmlformats.org/drawingml/2006/table">
            <a:tbl>
              <a:tblPr/>
              <a:tblGrid>
                <a:gridCol w="1497032">
                  <a:extLst>
                    <a:ext uri="{9D8B030D-6E8A-4147-A177-3AD203B41FA5}">
                      <a16:colId xmlns:a16="http://schemas.microsoft.com/office/drawing/2014/main" val="3547527941"/>
                    </a:ext>
                  </a:extLst>
                </a:gridCol>
                <a:gridCol w="824210">
                  <a:extLst>
                    <a:ext uri="{9D8B030D-6E8A-4147-A177-3AD203B41FA5}">
                      <a16:colId xmlns:a16="http://schemas.microsoft.com/office/drawing/2014/main" val="2598675524"/>
                    </a:ext>
                  </a:extLst>
                </a:gridCol>
                <a:gridCol w="735893">
                  <a:extLst>
                    <a:ext uri="{9D8B030D-6E8A-4147-A177-3AD203B41FA5}">
                      <a16:colId xmlns:a16="http://schemas.microsoft.com/office/drawing/2014/main" val="2932516021"/>
                    </a:ext>
                  </a:extLst>
                </a:gridCol>
                <a:gridCol w="841032">
                  <a:extLst>
                    <a:ext uri="{9D8B030D-6E8A-4147-A177-3AD203B41FA5}">
                      <a16:colId xmlns:a16="http://schemas.microsoft.com/office/drawing/2014/main" val="1973231215"/>
                    </a:ext>
                  </a:extLst>
                </a:gridCol>
                <a:gridCol w="950246">
                  <a:extLst>
                    <a:ext uri="{9D8B030D-6E8A-4147-A177-3AD203B41FA5}">
                      <a16:colId xmlns:a16="http://schemas.microsoft.com/office/drawing/2014/main" val="1884822471"/>
                    </a:ext>
                  </a:extLst>
                </a:gridCol>
                <a:gridCol w="988980">
                  <a:extLst>
                    <a:ext uri="{9D8B030D-6E8A-4147-A177-3AD203B41FA5}">
                      <a16:colId xmlns:a16="http://schemas.microsoft.com/office/drawing/2014/main" val="2568144569"/>
                    </a:ext>
                  </a:extLst>
                </a:gridCol>
                <a:gridCol w="1225854">
                  <a:extLst>
                    <a:ext uri="{9D8B030D-6E8A-4147-A177-3AD203B41FA5}">
                      <a16:colId xmlns:a16="http://schemas.microsoft.com/office/drawing/2014/main" val="2229526885"/>
                    </a:ext>
                  </a:extLst>
                </a:gridCol>
              </a:tblGrid>
              <a:tr h="433342">
                <a:tc>
                  <a:txBody>
                    <a:bodyPr/>
                    <a:lstStyle/>
                    <a:p>
                      <a:pPr marR="0" indent="0" algn="ctr" rtl="0">
                        <a:spcAft>
                          <a:spcPts val="1400"/>
                        </a:spcAft>
                        <a:buNone/>
                      </a:pPr>
                      <a:r>
                        <a:rPr lang="en-US" sz="1900" b="1" kern="1400" dirty="0">
                          <a:ln>
                            <a:noFill/>
                          </a:ln>
                          <a:solidFill>
                            <a:srgbClr val="FFFFFF"/>
                          </a:solidFill>
                          <a:effectLst/>
                          <a:latin typeface="Estrangelo Edessa"/>
                        </a:rPr>
                        <a:t>Sun</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Mon</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Tue</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Wed</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Thu</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Fri</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R="0" indent="0" algn="ctr" rtl="0">
                        <a:spcAft>
                          <a:spcPts val="1400"/>
                        </a:spcAft>
                        <a:buNone/>
                      </a:pPr>
                      <a:r>
                        <a:rPr lang="en-US" sz="1900" b="1" kern="1400" dirty="0">
                          <a:ln>
                            <a:noFill/>
                          </a:ln>
                          <a:solidFill>
                            <a:srgbClr val="FFFFFF"/>
                          </a:solidFill>
                          <a:effectLst/>
                          <a:latin typeface="Estrangelo Edessa"/>
                        </a:rPr>
                        <a:t>Sat</a:t>
                      </a:r>
                      <a:endParaRPr lang="en-US" sz="1300" kern="1400" dirty="0">
                        <a:ln>
                          <a:noFill/>
                        </a:ln>
                        <a:solidFill>
                          <a:srgbClr val="000000"/>
                        </a:solidFill>
                        <a:effectLst/>
                        <a:latin typeface="Times New Roman" panose="02020603050405020304" pitchFamily="18" charset="0"/>
                      </a:endParaRPr>
                    </a:p>
                  </a:txBody>
                  <a:tcPr marL="12865" marR="12865" marT="12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913255762"/>
                  </a:ext>
                </a:extLst>
              </a:tr>
              <a:tr h="1052550">
                <a:tc>
                  <a:txBody>
                    <a:bodyPr/>
                    <a:lstStyle/>
                    <a:p>
                      <a:pPr marR="0" lvl="0" indent="0" algn="l" rtl="0">
                        <a:buNone/>
                      </a:pPr>
                      <a:endParaRPr lang="ja-JP" altLang="en-US" sz="1600" b="0" kern="1400" dirty="0">
                        <a:ln>
                          <a:noFill/>
                        </a:ln>
                        <a:solidFill>
                          <a:srgbClr val="FF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endPar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endPar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rPr>
                        <a:t>１</a:t>
                      </a:r>
                      <a:endParaRPr lang="en-US" altLang="ja-JP" sz="1600" b="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L="0" marR="0" lvl="0" indent="0" algn="l" defTabSz="777514" rtl="0" eaLnBrk="1" fontAlgn="auto" latinLnBrk="0" hangingPunct="1">
                        <a:lnSpc>
                          <a:spcPct val="100000"/>
                        </a:lnSpc>
                        <a:spcBef>
                          <a:spcPts val="0"/>
                        </a:spcBef>
                        <a:spcAft>
                          <a:spcPts val="0"/>
                        </a:spcAft>
                        <a:buClrTx/>
                        <a:buSzTx/>
                        <a:buFontTx/>
                        <a:buNone/>
                        <a:tabLst/>
                        <a:defRPr/>
                      </a:pPr>
                      <a:r>
                        <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rPr>
                        <a:t>　</a:t>
                      </a:r>
                      <a:r>
                        <a:rPr lang="ja-JP" altLang="en-US" sz="1600" kern="1400" dirty="0">
                          <a:ln>
                            <a:noFill/>
                          </a:ln>
                          <a:solidFill>
                            <a:srgbClr val="003399"/>
                          </a:solidFill>
                          <a:effectLst/>
                          <a:latin typeface="HGPｺﾞｼｯｸE" panose="020B0900000000000000" pitchFamily="50" charset="-128"/>
                          <a:ea typeface="HGPｺﾞｼｯｸE" panose="020B0900000000000000" pitchFamily="50" charset="-128"/>
                        </a:rPr>
                        <a:t>祈り会</a:t>
                      </a:r>
                      <a:endParaRPr lang="ja-JP" altLang="en-US" sz="1600" kern="1400" dirty="0">
                        <a:ln>
                          <a:noFill/>
                        </a:ln>
                        <a:solidFill>
                          <a:srgbClr val="003399"/>
                        </a:solidFill>
                        <a:effectLst/>
                        <a:latin typeface="Times New Roman" panose="02020603050405020304" pitchFamily="18" charset="0"/>
                      </a:endParaRPr>
                    </a:p>
                    <a:p>
                      <a:pPr marR="0" indent="0" algn="l" rtl="0">
                        <a:buNone/>
                      </a:pPr>
                      <a:endPar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b="0" kern="1400" dirty="0">
                          <a:ln>
                            <a:noFill/>
                          </a:ln>
                          <a:solidFill>
                            <a:srgbClr val="000000"/>
                          </a:solidFill>
                          <a:effectLst/>
                          <a:latin typeface="HGPｺﾞｼｯｸE" panose="020B0900000000000000" pitchFamily="50" charset="-128"/>
                          <a:ea typeface="HGPｺﾞｼｯｸE" panose="020B0900000000000000" pitchFamily="50" charset="-128"/>
                        </a:rPr>
                        <a:t>２</a:t>
                      </a: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３</a:t>
                      </a:r>
                      <a:endParaRPr lang="ja-JP" altLang="en-US" sz="1300" kern="1400" dirty="0">
                        <a:ln>
                          <a:noFill/>
                        </a:ln>
                        <a:solidFill>
                          <a:schemeClr val="tx1"/>
                        </a:solidFill>
                        <a:effectLst/>
                        <a:latin typeface="Times New Roman" panose="02020603050405020304" pitchFamily="18" charset="0"/>
                      </a:endParaRPr>
                    </a:p>
                    <a:p>
                      <a:pPr marR="0" indent="0" algn="l" rtl="0">
                        <a:buNone/>
                      </a:pPr>
                      <a:r>
                        <a:rPr lang="ja-JP" altLang="en-US" sz="1400" kern="1400" dirty="0">
                          <a:ln>
                            <a:noFill/>
                          </a:ln>
                          <a:solidFill>
                            <a:srgbClr val="C00000"/>
                          </a:solidFill>
                          <a:effectLst/>
                          <a:latin typeface="HGPｺﾞｼｯｸE" panose="020B0900000000000000" pitchFamily="50" charset="-128"/>
                          <a:ea typeface="HGPｺﾞｼｯｸE" panose="020B0900000000000000" pitchFamily="50" charset="-128"/>
                        </a:rPr>
                        <a:t>　</a:t>
                      </a:r>
                      <a:r>
                        <a:rPr lang="ja-JP" altLang="en-US" sz="1400" kern="1400" dirty="0">
                          <a:ln>
                            <a:noFill/>
                          </a:ln>
                          <a:solidFill>
                            <a:srgbClr val="003399"/>
                          </a:solidFill>
                          <a:effectLst/>
                          <a:latin typeface="HGPｺﾞｼｯｸE" panose="020B0900000000000000" pitchFamily="50" charset="-128"/>
                          <a:ea typeface="HGPｺﾞｼｯｸE" panose="020B0900000000000000" pitchFamily="50" charset="-128"/>
                        </a:rPr>
                        <a:t>早天祈り</a:t>
                      </a:r>
                      <a:endParaRPr lang="en-US" altLang="ja-JP" sz="1400" kern="1400" dirty="0">
                        <a:ln>
                          <a:noFill/>
                        </a:ln>
                        <a:solidFill>
                          <a:srgbClr val="003399"/>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400" kern="1400" dirty="0">
                          <a:ln>
                            <a:noFill/>
                          </a:ln>
                          <a:solidFill>
                            <a:srgbClr val="FF0000"/>
                          </a:solidFill>
                          <a:effectLst/>
                          <a:latin typeface="HGPｺﾞｼｯｸE" panose="020B0900000000000000" pitchFamily="50" charset="-128"/>
                          <a:ea typeface="HGPｺﾞｼｯｸE" panose="020B0900000000000000" pitchFamily="50" charset="-128"/>
                        </a:rPr>
                        <a:t>　</a:t>
                      </a:r>
                      <a:endParaRPr lang="ja-JP" altLang="en-US" sz="1300" kern="1400" dirty="0">
                        <a:ln>
                          <a:noFill/>
                        </a:ln>
                        <a:solidFill>
                          <a:srgbClr val="FF0000"/>
                        </a:solidFill>
                        <a:effectLst/>
                        <a:latin typeface="Times New Roman" panose="02020603050405020304" pitchFamily="18" charset="0"/>
                      </a:endParaRPr>
                    </a:p>
                    <a:p>
                      <a:pPr marR="0" indent="0" algn="l" rtl="0">
                        <a:buNone/>
                      </a:pPr>
                      <a:endParaRPr lang="ja-JP" altLang="en-US" sz="1300"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70C0"/>
                          </a:solidFill>
                          <a:effectLst/>
                          <a:latin typeface="HGPｺﾞｼｯｸE" panose="020B0900000000000000" pitchFamily="50" charset="-128"/>
                          <a:ea typeface="HGPｺﾞｼｯｸE" panose="020B0900000000000000" pitchFamily="50" charset="-128"/>
                        </a:rPr>
                        <a:t>４</a:t>
                      </a:r>
                      <a:endParaRPr lang="en-US" altLang="ja-JP" sz="1600" kern="1400" dirty="0">
                        <a:ln>
                          <a:noFill/>
                        </a:ln>
                        <a:solidFill>
                          <a:srgbClr val="0070C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ワーシップ</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セミナー </a:t>
                      </a:r>
                      <a:r>
                        <a:rPr lang="en-US" altLang="ja-JP" sz="1400" b="1" kern="1400" dirty="0">
                          <a:ln>
                            <a:noFill/>
                          </a:ln>
                          <a:solidFill>
                            <a:schemeClr val="tx1"/>
                          </a:solidFill>
                          <a:effectLst/>
                          <a:latin typeface="Meiryo UI" panose="020B0604030504040204" pitchFamily="50" charset="-128"/>
                          <a:ea typeface="Meiryo UI" panose="020B0604030504040204" pitchFamily="50" charset="-128"/>
                        </a:rPr>
                        <a:t>14</a:t>
                      </a: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時</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r>
                        <a:rPr lang="en-US" altLang="ja-JP" sz="1400" b="1" kern="1400" dirty="0">
                          <a:ln>
                            <a:noFill/>
                          </a:ln>
                          <a:solidFill>
                            <a:schemeClr val="tx1"/>
                          </a:solidFill>
                          <a:effectLst/>
                          <a:latin typeface="Meiryo UI" panose="020B0604030504040204" pitchFamily="50" charset="-128"/>
                          <a:ea typeface="Meiryo UI" panose="020B0604030504040204" pitchFamily="50" charset="-128"/>
                        </a:rPr>
                        <a:t>(HC</a:t>
                      </a: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熊本</a:t>
                      </a:r>
                      <a:r>
                        <a:rPr lang="en-US" altLang="ja-JP" sz="1400" b="1" kern="1400" dirty="0">
                          <a:ln>
                            <a:noFill/>
                          </a:ln>
                          <a:solidFill>
                            <a:schemeClr val="tx1"/>
                          </a:solidFill>
                          <a:effectLst/>
                          <a:latin typeface="Meiryo UI" panose="020B0604030504040204" pitchFamily="50" charset="-128"/>
                          <a:ea typeface="Meiryo UI" panose="020B0604030504040204" pitchFamily="50" charset="-128"/>
                        </a:rPr>
                        <a:t>)</a:t>
                      </a:r>
                      <a:endParaRPr lang="ja-JP" altLang="en-US" sz="1400" b="1" kern="1400" dirty="0">
                        <a:ln>
                          <a:noFill/>
                        </a:ln>
                        <a:solidFill>
                          <a:schemeClr val="tx1"/>
                        </a:solidFill>
                        <a:effectLst/>
                        <a:latin typeface="Meiryo UI" panose="020B0604030504040204" pitchFamily="50" charset="-128"/>
                        <a:ea typeface="Meiryo UI" panose="020B0604030504040204"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240267"/>
                  </a:ext>
                </a:extLst>
              </a:tr>
              <a:tr h="1522148">
                <a:tc>
                  <a:txBody>
                    <a:bodyPr/>
                    <a:lstStyle/>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５　</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　礼拝ゲスト：</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 ルア・ワーシップ</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endParaRPr lang="en-US" altLang="ja-JP" sz="800" b="1" kern="140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777514" rtl="0" eaLnBrk="1" fontAlgn="auto" latinLnBrk="0" hangingPunct="1">
                        <a:lnSpc>
                          <a:spcPct val="100000"/>
                        </a:lnSpc>
                        <a:spcBef>
                          <a:spcPts val="0"/>
                        </a:spcBef>
                        <a:spcAft>
                          <a:spcPts val="0"/>
                        </a:spcAft>
                        <a:buClrTx/>
                        <a:buSzTx/>
                        <a:buFontTx/>
                        <a:buNone/>
                        <a:tabLst/>
                        <a:defRPr/>
                      </a:pPr>
                      <a:r>
                        <a:rPr lang="ja-JP" altLang="en-US" sz="1400" b="1" kern="1400" dirty="0">
                          <a:ln>
                            <a:noFill/>
                          </a:ln>
                          <a:solidFill>
                            <a:srgbClr val="FF0000"/>
                          </a:solidFill>
                          <a:effectLst/>
                          <a:latin typeface="Meiryo UI" panose="020B0604030504040204" pitchFamily="50" charset="-128"/>
                          <a:ea typeface="Meiryo UI" panose="020B0604030504040204" pitchFamily="50" charset="-128"/>
                        </a:rPr>
                        <a:t>　</a:t>
                      </a:r>
                      <a:r>
                        <a:rPr lang="en-US" altLang="ja-JP" sz="1400" b="1" kern="1400" dirty="0">
                          <a:ln>
                            <a:noFill/>
                          </a:ln>
                          <a:solidFill>
                            <a:schemeClr val="tx1"/>
                          </a:solidFill>
                          <a:effectLst/>
                          <a:latin typeface="Meiryo UI" panose="020B0604030504040204" pitchFamily="50" charset="-128"/>
                          <a:ea typeface="Meiryo UI" panose="020B0604030504040204" pitchFamily="50" charset="-128"/>
                        </a:rPr>
                        <a:t>15:00</a:t>
                      </a: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777514" rtl="0" eaLnBrk="1" fontAlgn="auto" latinLnBrk="0" hangingPunct="1">
                        <a:lnSpc>
                          <a:spcPct val="100000"/>
                        </a:lnSpc>
                        <a:spcBef>
                          <a:spcPts val="0"/>
                        </a:spcBef>
                        <a:spcAft>
                          <a:spcPts val="0"/>
                        </a:spcAft>
                        <a:buClrTx/>
                        <a:buSzTx/>
                        <a:buFontTx/>
                        <a:buNone/>
                        <a:tabLst/>
                        <a:defRPr/>
                      </a:pPr>
                      <a:r>
                        <a:rPr kumimoji="1" lang="ja-JP" altLang="en-US" sz="1400" b="1" i="0" u="none" strike="noStrike" kern="14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ワーシップライブ</a:t>
                      </a:r>
                      <a:endParaRPr kumimoji="1" lang="en-US" altLang="ja-JP" sz="1400" b="1" i="0" u="none" strike="noStrike" kern="14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77514" rtl="0" eaLnBrk="1" fontAlgn="auto" latinLnBrk="0" hangingPunct="1">
                        <a:lnSpc>
                          <a:spcPct val="100000"/>
                        </a:lnSpc>
                        <a:spcBef>
                          <a:spcPts val="0"/>
                        </a:spcBef>
                        <a:spcAft>
                          <a:spcPts val="0"/>
                        </a:spcAft>
                        <a:buClrTx/>
                        <a:buSzTx/>
                        <a:buFontTx/>
                        <a:buNone/>
                        <a:tabLst/>
                        <a:defRPr/>
                      </a:pPr>
                      <a:r>
                        <a:rPr lang="ja-JP" altLang="en-US" sz="1400" b="1" kern="1400" dirty="0">
                          <a:ln>
                            <a:noFill/>
                          </a:ln>
                          <a:solidFill>
                            <a:srgbClr val="FF0000"/>
                          </a:solidFill>
                          <a:effectLst/>
                          <a:latin typeface="Meiryo UI" panose="020B0604030504040204" pitchFamily="50" charset="-128"/>
                          <a:ea typeface="Meiryo UI" panose="020B0604030504040204" pitchFamily="50" charset="-128"/>
                        </a:rPr>
                        <a:t>　</a:t>
                      </a:r>
                      <a:endParaRPr lang="en-US" altLang="ja-JP" sz="1400" b="1" kern="1400" dirty="0">
                        <a:ln>
                          <a:noFill/>
                        </a:ln>
                        <a:solidFill>
                          <a:srgbClr val="000000"/>
                        </a:solidFill>
                        <a:effectLst/>
                        <a:highlight>
                          <a:srgbClr val="FFFF00"/>
                        </a:highlight>
                        <a:latin typeface="Meiryo UI" panose="020B0604030504040204" pitchFamily="50" charset="-128"/>
                        <a:ea typeface="Meiryo UI" panose="020B0604030504040204"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６</a:t>
                      </a:r>
                      <a:endParaRPr lang="ja-JP" altLang="en-US" sz="1300" kern="1400" dirty="0">
                        <a:ln>
                          <a:noFill/>
                        </a:ln>
                        <a:solidFill>
                          <a:schemeClr val="tx1"/>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７</a:t>
                      </a:r>
                      <a:endParaRPr lang="ja-JP" altLang="en-US" sz="1300" kern="1400" dirty="0">
                        <a:ln>
                          <a:noFill/>
                        </a:ln>
                        <a:solidFill>
                          <a:schemeClr val="tx1"/>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８</a:t>
                      </a:r>
                      <a:endParaRPr lang="ja-JP" altLang="en-US" sz="1300" kern="1400" dirty="0">
                        <a:ln>
                          <a:noFill/>
                        </a:ln>
                        <a:solidFill>
                          <a:schemeClr val="tx1"/>
                        </a:solidFill>
                        <a:effectLst/>
                        <a:latin typeface="Times New Roman" panose="02020603050405020304" pitchFamily="18" charset="0"/>
                      </a:endParaRPr>
                    </a:p>
                    <a:p>
                      <a:pPr marR="0" indent="0" algn="ctr"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祈り会</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ctr"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休み</a:t>
                      </a:r>
                      <a:endParaRPr lang="ja-JP" altLang="en-US" sz="1600" kern="1400" dirty="0">
                        <a:ln>
                          <a:noFill/>
                        </a:ln>
                        <a:solidFill>
                          <a:srgbClr val="FF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９</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　</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１０</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　</a:t>
                      </a:r>
                      <a:r>
                        <a:rPr lang="ja-JP" altLang="en-US" sz="1400" kern="1400" dirty="0">
                          <a:ln>
                            <a:noFill/>
                          </a:ln>
                          <a:solidFill>
                            <a:srgbClr val="003399"/>
                          </a:solidFill>
                          <a:effectLst/>
                          <a:latin typeface="HGPｺﾞｼｯｸE" panose="020B0900000000000000" pitchFamily="50" charset="-128"/>
                          <a:ea typeface="HGPｺﾞｼｯｸE" panose="020B0900000000000000" pitchFamily="50" charset="-128"/>
                        </a:rPr>
                        <a:t>早天祈り</a:t>
                      </a:r>
                      <a:endParaRPr lang="en-US" altLang="ja-JP" sz="1400" kern="1400" dirty="0">
                        <a:ln>
                          <a:noFill/>
                        </a:ln>
                        <a:solidFill>
                          <a:srgbClr val="003399"/>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200" kern="1400" dirty="0">
                          <a:ln>
                            <a:noFill/>
                          </a:ln>
                          <a:solidFill>
                            <a:srgbClr val="FF0000"/>
                          </a:solidFill>
                          <a:effectLst/>
                          <a:latin typeface="HGPｺﾞｼｯｸE" panose="020B0900000000000000" pitchFamily="50" charset="-128"/>
                          <a:ea typeface="HGPｺﾞｼｯｸE" panose="020B0900000000000000" pitchFamily="50" charset="-128"/>
                        </a:rPr>
                        <a:t>　</a:t>
                      </a:r>
                      <a:endParaRPr lang="ja-JP" altLang="en-US" sz="1200" kern="1400" dirty="0">
                        <a:ln>
                          <a:noFill/>
                        </a:ln>
                        <a:solidFill>
                          <a:srgbClr val="FF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70C0"/>
                          </a:solidFill>
                          <a:effectLst/>
                          <a:latin typeface="HGPｺﾞｼｯｸE" panose="020B0900000000000000" pitchFamily="50" charset="-128"/>
                          <a:ea typeface="HGPｺﾞｼｯｸE" panose="020B0900000000000000" pitchFamily="50" charset="-128"/>
                        </a:rPr>
                        <a:t>１１</a:t>
                      </a:r>
                      <a:endParaRPr lang="ja-JP" altLang="en-US" sz="1300" b="1" kern="1400" dirty="0">
                        <a:ln>
                          <a:noFill/>
                        </a:ln>
                        <a:solidFill>
                          <a:schemeClr val="tx1"/>
                        </a:solidFill>
                        <a:effectLst/>
                        <a:highlight>
                          <a:srgbClr val="FFFF00"/>
                        </a:highlight>
                        <a:latin typeface="Meiryo UI" panose="020B0604030504040204" pitchFamily="50" charset="-128"/>
                        <a:ea typeface="Meiryo UI" panose="020B0604030504040204"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289810"/>
                  </a:ext>
                </a:extLst>
              </a:tr>
              <a:tr h="1057340">
                <a:tc>
                  <a:txBody>
                    <a:bodyPr/>
                    <a:lstStyle/>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１２</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　</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kumimoji="1" lang="ja-JP" altLang="en-US" sz="1600" b="1" i="0" u="none" strike="noStrike" kern="1400" cap="none" spc="0" normalizeH="0" baseline="0" noProof="0" dirty="0">
                          <a:ln>
                            <a:noFill/>
                          </a:ln>
                          <a:solidFill>
                            <a:srgbClr val="FF0000"/>
                          </a:solidFill>
                          <a:effectLst/>
                          <a:highlight>
                            <a:srgbClr val="FFFF00"/>
                          </a:highlight>
                          <a:uLnTx/>
                          <a:uFillTx/>
                          <a:latin typeface="HGPｺﾞｼｯｸE" panose="020B0900000000000000" pitchFamily="50" charset="-128"/>
                          <a:ea typeface="HGPｺﾞｼｯｸE" panose="020B0900000000000000" pitchFamily="50" charset="-128"/>
                          <a:cs typeface="+mn-cs"/>
                        </a:rPr>
                        <a:t>　</a:t>
                      </a:r>
                      <a:r>
                        <a:rPr kumimoji="1" lang="ja-JP" altLang="en-US" sz="1600" b="1" i="0" u="none" strike="noStrike" kern="14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聖餐式</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１３</a:t>
                      </a:r>
                      <a:endParaRPr lang="ja-JP" altLang="en-US" sz="1300" kern="1400" dirty="0">
                        <a:ln>
                          <a:noFill/>
                        </a:ln>
                        <a:solidFill>
                          <a:schemeClr val="tx1"/>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１４</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endParaRPr lang="ja-JP" altLang="en-US" sz="1300"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１５</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ctr" rtl="0">
                        <a:buNone/>
                      </a:pPr>
                      <a:r>
                        <a:rPr lang="ja-JP" altLang="en-US" sz="1600" kern="1400" dirty="0">
                          <a:ln>
                            <a:noFill/>
                          </a:ln>
                          <a:solidFill>
                            <a:srgbClr val="003399"/>
                          </a:solidFill>
                          <a:effectLst/>
                          <a:latin typeface="HGPｺﾞｼｯｸE" panose="020B0900000000000000" pitchFamily="50" charset="-128"/>
                          <a:ea typeface="HGPｺﾞｼｯｸE" panose="020B0900000000000000" pitchFamily="50" charset="-128"/>
                        </a:rPr>
                        <a:t>祈り会</a:t>
                      </a:r>
                      <a:endParaRPr lang="ja-JP" altLang="en-US" sz="1600" kern="1400" dirty="0">
                        <a:ln>
                          <a:noFill/>
                        </a:ln>
                        <a:solidFill>
                          <a:srgbClr val="003399"/>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１６</a:t>
                      </a:r>
                      <a:endParaRPr lang="ja-JP" altLang="en-US" sz="1300" kern="1400" dirty="0">
                        <a:ln>
                          <a:noFill/>
                        </a:ln>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１７</a:t>
                      </a:r>
                      <a:endParaRPr lang="ja-JP" altLang="en-US" sz="1300" kern="1400" dirty="0">
                        <a:ln>
                          <a:noFill/>
                        </a:ln>
                        <a:solidFill>
                          <a:schemeClr val="tx1"/>
                        </a:solidFill>
                        <a:effectLst/>
                        <a:latin typeface="Times New Roman" panose="02020603050405020304" pitchFamily="18" charset="0"/>
                      </a:endParaRPr>
                    </a:p>
                    <a:p>
                      <a:pPr marR="0" indent="0" algn="l" rtl="0">
                        <a:buNone/>
                      </a:pPr>
                      <a:r>
                        <a:rPr lang="ja-JP" altLang="en-US" sz="1400" kern="1400" dirty="0">
                          <a:ln>
                            <a:noFill/>
                          </a:ln>
                          <a:solidFill>
                            <a:srgbClr val="003399"/>
                          </a:solidFill>
                          <a:effectLst/>
                          <a:latin typeface="HGPｺﾞｼｯｸE" panose="020B0900000000000000" pitchFamily="50" charset="-128"/>
                          <a:ea typeface="HGPｺﾞｼｯｸE" panose="020B0900000000000000" pitchFamily="50" charset="-128"/>
                        </a:rPr>
                        <a:t>　早天祈り</a:t>
                      </a:r>
                      <a:endParaRPr lang="en-US" altLang="ja-JP" sz="1400" kern="1400" dirty="0">
                        <a:ln>
                          <a:noFill/>
                        </a:ln>
                        <a:solidFill>
                          <a:srgbClr val="003399"/>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400" kern="1400" dirty="0">
                          <a:ln>
                            <a:noFill/>
                          </a:ln>
                          <a:solidFill>
                            <a:srgbClr val="FF0000"/>
                          </a:solidFill>
                          <a:effectLst/>
                          <a:latin typeface="HGPｺﾞｼｯｸE" panose="020B0900000000000000" pitchFamily="50" charset="-128"/>
                          <a:ea typeface="HGPｺﾞｼｯｸE" panose="020B0900000000000000" pitchFamily="50" charset="-128"/>
                        </a:rPr>
                        <a:t>　</a:t>
                      </a:r>
                      <a:endParaRPr lang="ja-JP" altLang="en-US" sz="1300" kern="1400" dirty="0">
                        <a:ln>
                          <a:noFill/>
                        </a:ln>
                        <a:solidFill>
                          <a:srgbClr val="FF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70C0"/>
                          </a:solidFill>
                          <a:effectLst/>
                          <a:latin typeface="HGPｺﾞｼｯｸE" panose="020B0900000000000000" pitchFamily="50" charset="-128"/>
                          <a:ea typeface="HGPｺﾞｼｯｸE" panose="020B0900000000000000" pitchFamily="50" charset="-128"/>
                        </a:rPr>
                        <a:t>１８</a:t>
                      </a:r>
                      <a:endParaRPr lang="ja-JP" altLang="en-US" sz="1300"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6096029"/>
                  </a:ext>
                </a:extLst>
              </a:tr>
              <a:tr h="1419158">
                <a:tc>
                  <a:txBody>
                    <a:bodyPr/>
                    <a:lstStyle/>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１９</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endParaRPr lang="en-US" altLang="ja-JP" sz="8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300" b="1" kern="1400" dirty="0">
                          <a:ln>
                            <a:noFill/>
                          </a:ln>
                          <a:solidFill>
                            <a:srgbClr val="000000"/>
                          </a:solidFill>
                          <a:effectLst/>
                          <a:latin typeface="Meiryo UI" panose="020B0604030504040204" pitchFamily="50" charset="-128"/>
                          <a:ea typeface="Meiryo UI" panose="020B0604030504040204" pitchFamily="50" charset="-128"/>
                        </a:rPr>
                        <a:t> 講師：金子道仁師</a:t>
                      </a:r>
                      <a:endParaRPr lang="en-US" altLang="ja-JP" sz="1300" b="1" kern="1400" dirty="0">
                        <a:ln>
                          <a:noFill/>
                        </a:ln>
                        <a:solidFill>
                          <a:srgbClr val="000000"/>
                        </a:solidFill>
                        <a:effectLst/>
                        <a:latin typeface="Meiryo UI" panose="020B0604030504040204" pitchFamily="50" charset="-128"/>
                        <a:ea typeface="Meiryo UI" panose="020B0604030504040204" pitchFamily="50" charset="-128"/>
                      </a:endParaRPr>
                    </a:p>
                    <a:p>
                      <a:pPr marR="0" indent="0" algn="l" rtl="0">
                        <a:buNone/>
                      </a:pPr>
                      <a:endParaRPr lang="en-US" altLang="ja-JP" sz="800" b="1" kern="1400" dirty="0">
                        <a:ln>
                          <a:noFill/>
                        </a:ln>
                        <a:solidFill>
                          <a:srgbClr val="000000"/>
                        </a:solidFill>
                        <a:effectLst/>
                        <a:latin typeface="Meiryo UI" panose="020B0604030504040204" pitchFamily="50" charset="-128"/>
                        <a:ea typeface="Meiryo UI" panose="020B0604030504040204" pitchFamily="50" charset="-128"/>
                      </a:endParaRPr>
                    </a:p>
                    <a:p>
                      <a:pPr marR="0" indent="0" algn="l" rtl="0">
                        <a:buNone/>
                      </a:pPr>
                      <a:r>
                        <a:rPr lang="ja-JP" altLang="en-US" sz="1300" b="1" kern="1400" dirty="0">
                          <a:ln>
                            <a:noFill/>
                          </a:ln>
                          <a:solidFill>
                            <a:srgbClr val="000000"/>
                          </a:solidFill>
                          <a:effectLst/>
                          <a:latin typeface="Meiryo UI" panose="020B0604030504040204" pitchFamily="50" charset="-128"/>
                          <a:ea typeface="Meiryo UI" panose="020B0604030504040204" pitchFamily="50" charset="-128"/>
                        </a:rPr>
                        <a:t>　</a:t>
                      </a:r>
                      <a:r>
                        <a:rPr lang="en-US" altLang="ja-JP" sz="1300" b="1" kern="1400" dirty="0">
                          <a:ln>
                            <a:noFill/>
                          </a:ln>
                          <a:solidFill>
                            <a:srgbClr val="000000"/>
                          </a:solidFill>
                          <a:effectLst/>
                          <a:latin typeface="Meiryo UI" panose="020B0604030504040204" pitchFamily="50" charset="-128"/>
                          <a:ea typeface="Meiryo UI" panose="020B0604030504040204" pitchFamily="50" charset="-128"/>
                        </a:rPr>
                        <a:t>14</a:t>
                      </a:r>
                      <a:r>
                        <a:rPr lang="ja-JP" altLang="en-US" sz="1300" b="1" kern="1400" dirty="0">
                          <a:ln>
                            <a:noFill/>
                          </a:ln>
                          <a:solidFill>
                            <a:srgbClr val="000000"/>
                          </a:solidFill>
                          <a:effectLst/>
                          <a:latin typeface="Meiryo UI" panose="020B0604030504040204" pitchFamily="50" charset="-128"/>
                          <a:ea typeface="Meiryo UI" panose="020B0604030504040204" pitchFamily="50" charset="-128"/>
                        </a:rPr>
                        <a:t>時：</a:t>
                      </a:r>
                      <a:endParaRPr lang="en-US" altLang="ja-JP" sz="1300" b="1" kern="1400" dirty="0">
                        <a:ln>
                          <a:noFill/>
                        </a:ln>
                        <a:solidFill>
                          <a:srgbClr val="000000"/>
                        </a:solidFill>
                        <a:effectLst/>
                        <a:latin typeface="Meiryo UI" panose="020B0604030504040204" pitchFamily="50" charset="-128"/>
                        <a:ea typeface="Meiryo UI" panose="020B0604030504040204" pitchFamily="50" charset="-128"/>
                      </a:endParaRPr>
                    </a:p>
                    <a:p>
                      <a:pPr marR="0" indent="0" algn="l" rtl="0">
                        <a:buNone/>
                      </a:pPr>
                      <a:r>
                        <a:rPr lang="ja-JP" altLang="en-US" sz="1300" b="1" kern="1400" dirty="0">
                          <a:ln>
                            <a:noFill/>
                          </a:ln>
                          <a:solidFill>
                            <a:srgbClr val="000000"/>
                          </a:solidFill>
                          <a:effectLst/>
                          <a:latin typeface="Meiryo UI" panose="020B0604030504040204" pitchFamily="50" charset="-128"/>
                          <a:ea typeface="Meiryo UI" panose="020B0604030504040204" pitchFamily="50" charset="-128"/>
                        </a:rPr>
                        <a:t>　国政活動報告会</a:t>
                      </a:r>
                      <a:endParaRPr lang="en-US" altLang="ja-JP" sz="1300" b="1"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２０</a:t>
                      </a:r>
                      <a:endParaRPr lang="ja-JP" altLang="en-US" sz="1300" kern="1400" dirty="0">
                        <a:ln>
                          <a:noFill/>
                        </a:ln>
                        <a:solidFill>
                          <a:srgbClr val="FF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２１</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２２</a:t>
                      </a:r>
                      <a:endParaRPr lang="ja-JP" altLang="en-US" sz="1300" kern="1400" dirty="0">
                        <a:ln>
                          <a:noFill/>
                        </a:ln>
                        <a:solidFill>
                          <a:srgbClr val="000000"/>
                        </a:solidFill>
                        <a:effectLst/>
                        <a:latin typeface="Times New Roman" panose="02020603050405020304" pitchFamily="18" charset="0"/>
                      </a:endParaRPr>
                    </a:p>
                    <a:p>
                      <a:pPr marR="0" indent="0" algn="ctr" rtl="0">
                        <a:buNone/>
                      </a:pPr>
                      <a:r>
                        <a:rPr lang="ja-JP" altLang="en-US" sz="1600" kern="1400" dirty="0">
                          <a:ln>
                            <a:noFill/>
                          </a:ln>
                          <a:solidFill>
                            <a:srgbClr val="003399"/>
                          </a:solidFill>
                          <a:effectLst/>
                          <a:latin typeface="HGPｺﾞｼｯｸE" panose="020B0900000000000000" pitchFamily="50" charset="-128"/>
                          <a:ea typeface="HGPｺﾞｼｯｸE" panose="020B0900000000000000" pitchFamily="50" charset="-128"/>
                        </a:rPr>
                        <a:t>祈り会</a:t>
                      </a:r>
                      <a:endParaRPr lang="ja-JP" altLang="en-US" sz="1600" kern="1400" dirty="0">
                        <a:ln>
                          <a:noFill/>
                        </a:ln>
                        <a:solidFill>
                          <a:srgbClr val="003399"/>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２３</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endParaRPr lang="ja-JP" altLang="en-US" sz="1300" b="1" kern="1400" dirty="0">
                        <a:ln>
                          <a:noFill/>
                        </a:ln>
                        <a:solidFill>
                          <a:srgbClr val="000000"/>
                        </a:solidFill>
                        <a:effectLst/>
                        <a:highlight>
                          <a:srgbClr val="FFFF00"/>
                        </a:highlight>
                        <a:latin typeface="Meiryo UI" panose="020B0604030504040204" pitchFamily="50" charset="-128"/>
                        <a:ea typeface="Meiryo UI" panose="020B0604030504040204"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0000"/>
                          </a:solidFill>
                          <a:effectLst/>
                          <a:latin typeface="HGPｺﾞｼｯｸE" panose="020B0900000000000000" pitchFamily="50" charset="-128"/>
                          <a:ea typeface="HGPｺﾞｼｯｸE" panose="020B0900000000000000" pitchFamily="50" charset="-128"/>
                        </a:rPr>
                        <a:t>２４</a:t>
                      </a:r>
                      <a:endParaRPr lang="en-US" altLang="ja-JP" sz="1600" kern="1400" dirty="0">
                        <a:ln>
                          <a:noFill/>
                        </a:ln>
                        <a:solidFill>
                          <a:srgbClr val="00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200" kern="1400" dirty="0">
                          <a:ln>
                            <a:noFill/>
                          </a:ln>
                          <a:solidFill>
                            <a:srgbClr val="003399"/>
                          </a:solidFill>
                          <a:effectLst/>
                          <a:latin typeface="HGPｺﾞｼｯｸE" panose="020B0900000000000000" pitchFamily="50" charset="-128"/>
                          <a:ea typeface="HGPｺﾞｼｯｸE" panose="020B0900000000000000" pitchFamily="50" charset="-128"/>
                        </a:rPr>
                        <a:t>　</a:t>
                      </a:r>
                      <a:r>
                        <a:rPr lang="ja-JP" altLang="en-US" sz="1400" kern="1400" dirty="0">
                          <a:ln>
                            <a:noFill/>
                          </a:ln>
                          <a:solidFill>
                            <a:srgbClr val="003399"/>
                          </a:solidFill>
                          <a:effectLst/>
                          <a:latin typeface="HGPｺﾞｼｯｸE" panose="020B0900000000000000" pitchFamily="50" charset="-128"/>
                          <a:ea typeface="HGPｺﾞｼｯｸE" panose="020B0900000000000000" pitchFamily="50" charset="-128"/>
                        </a:rPr>
                        <a:t>早天祈り</a:t>
                      </a:r>
                      <a:endParaRPr lang="en-US" altLang="ja-JP" sz="1400" kern="1400" dirty="0">
                        <a:ln>
                          <a:noFill/>
                        </a:ln>
                        <a:solidFill>
                          <a:srgbClr val="003399"/>
                        </a:solidFill>
                        <a:effectLst/>
                        <a:latin typeface="HGPｺﾞｼｯｸE" panose="020B0900000000000000" pitchFamily="50" charset="-128"/>
                        <a:ea typeface="HGPｺﾞｼｯｸE" panose="020B0900000000000000" pitchFamily="50" charset="-128"/>
                      </a:endParaRPr>
                    </a:p>
                    <a:p>
                      <a:pPr marR="0" indent="0" algn="l" rtl="0">
                        <a:buNone/>
                      </a:pPr>
                      <a:endParaRPr lang="ja-JP" altLang="en-US" sz="1400"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rgbClr val="0070C0"/>
                          </a:solidFill>
                          <a:effectLst/>
                          <a:latin typeface="HGPｺﾞｼｯｸE" panose="020B0900000000000000" pitchFamily="50" charset="-128"/>
                          <a:ea typeface="HGPｺﾞｼｯｸE" panose="020B0900000000000000" pitchFamily="50" charset="-128"/>
                        </a:rPr>
                        <a:t>２５</a:t>
                      </a:r>
                      <a:endParaRPr lang="ja-JP" altLang="en-US" sz="1300" kern="1400" dirty="0">
                        <a:ln>
                          <a:noFill/>
                        </a:ln>
                        <a:solidFill>
                          <a:srgbClr val="000000"/>
                        </a:solidFill>
                        <a:effectLst/>
                        <a:latin typeface="Times New Roman" panose="02020603050405020304" pitchFamily="18" charset="0"/>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204847"/>
                  </a:ext>
                </a:extLst>
              </a:tr>
              <a:tr h="1650539">
                <a:tc>
                  <a:txBody>
                    <a:bodyPr/>
                    <a:lstStyle/>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２６</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　ゲスト：</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r>
                        <a:rPr lang="ja-JP" altLang="en-US" sz="1400" b="1" kern="1400" dirty="0">
                          <a:ln>
                            <a:noFill/>
                          </a:ln>
                          <a:solidFill>
                            <a:schemeClr val="tx1"/>
                          </a:solidFill>
                          <a:effectLst/>
                          <a:latin typeface="Meiryo UI" panose="020B0604030504040204" pitchFamily="50" charset="-128"/>
                          <a:ea typeface="Meiryo UI" panose="020B0604030504040204" pitchFamily="50" charset="-128"/>
                        </a:rPr>
                        <a:t>　香港宣教チーム</a:t>
                      </a:r>
                      <a:endParaRPr lang="en-US" altLang="ja-JP" sz="1400" b="1" kern="1400" dirty="0">
                        <a:ln>
                          <a:noFill/>
                        </a:ln>
                        <a:solidFill>
                          <a:schemeClr val="tx1"/>
                        </a:solidFill>
                        <a:effectLst/>
                        <a:latin typeface="Meiryo UI" panose="020B0604030504040204" pitchFamily="50" charset="-128"/>
                        <a:ea typeface="Meiryo UI" panose="020B0604030504040204" pitchFamily="50" charset="-128"/>
                      </a:endParaRPr>
                    </a:p>
                    <a:p>
                      <a:pPr marR="0" indent="0" algn="l" rtl="0">
                        <a:buNone/>
                      </a:pP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400" cap="none" spc="0" normalizeH="0" baseline="0" noProof="0" dirty="0">
                          <a:ln>
                            <a:noFill/>
                          </a:ln>
                          <a:solidFill>
                            <a:prstClr val="black"/>
                          </a:solidFill>
                          <a:effectLst/>
                          <a:highlight>
                            <a:srgbClr val="FF99CC"/>
                          </a:highlight>
                          <a:uLnTx/>
                          <a:uFillTx/>
                          <a:latin typeface="Meiryo UI" panose="020B0604030504040204" pitchFamily="50" charset="-128"/>
                          <a:ea typeface="Meiryo UI" panose="020B0604030504040204" pitchFamily="50" charset="-128"/>
                          <a:cs typeface="+mn-cs"/>
                        </a:rPr>
                        <a:t>有明地域子ども食堂</a:t>
                      </a:r>
                      <a:endParaRPr kumimoji="0" lang="en-US" altLang="ja-JP" sz="1300" b="1" i="0" u="none" strike="noStrike" kern="1400" cap="none" spc="0" normalizeH="0" baseline="0" noProof="0" dirty="0">
                        <a:ln>
                          <a:noFill/>
                        </a:ln>
                        <a:solidFill>
                          <a:prstClr val="black"/>
                        </a:solidFill>
                        <a:effectLst/>
                        <a:highlight>
                          <a:srgbClr val="FF99CC"/>
                        </a:highlight>
                        <a:uLnTx/>
                        <a:uFillTx/>
                        <a:latin typeface="Meiryo UI" panose="020B0604030504040204" pitchFamily="50" charset="-128"/>
                        <a:ea typeface="Meiryo UI" panose="020B0604030504040204" pitchFamily="50" charset="-128"/>
                        <a:cs typeface="+mn-cs"/>
                      </a:endParaRPr>
                    </a:p>
                    <a:p>
                      <a:pPr marL="0" marR="0" lvl="0" indent="0" algn="ctr" defTabSz="777514" rtl="0" eaLnBrk="1" fontAlgn="auto" latinLnBrk="0" hangingPunct="1">
                        <a:lnSpc>
                          <a:spcPct val="100000"/>
                        </a:lnSpc>
                        <a:spcBef>
                          <a:spcPts val="0"/>
                        </a:spcBef>
                        <a:spcAft>
                          <a:spcPts val="0"/>
                        </a:spcAft>
                        <a:buClrTx/>
                        <a:buSzTx/>
                        <a:buFontTx/>
                        <a:buNone/>
                        <a:tabLst/>
                        <a:defRPr/>
                      </a:pPr>
                      <a:r>
                        <a:rPr kumimoji="0" lang="ja-JP" altLang="en-US" sz="1300" b="1" i="0" u="none" strike="noStrike" kern="1400" cap="none" spc="0" normalizeH="0" baseline="0" noProof="0" dirty="0">
                          <a:ln>
                            <a:noFill/>
                          </a:ln>
                          <a:solidFill>
                            <a:prstClr val="black"/>
                          </a:solidFill>
                          <a:effectLst/>
                          <a:highlight>
                            <a:srgbClr val="FF99CC"/>
                          </a:highlight>
                          <a:uLnTx/>
                          <a:uFillTx/>
                          <a:latin typeface="Meiryo UI" panose="020B0604030504040204" pitchFamily="50" charset="-128"/>
                          <a:ea typeface="Meiryo UI" panose="020B0604030504040204" pitchFamily="50" charset="-128"/>
                          <a:cs typeface="+mn-cs"/>
                        </a:rPr>
                        <a:t>＆オアシス</a:t>
                      </a:r>
                      <a:r>
                        <a:rPr kumimoji="1" lang="ja-JP" altLang="en-US" sz="1300" b="1" i="0" u="none" strike="noStrike" kern="1400" cap="none" spc="0" normalizeH="0" baseline="0" noProof="0" dirty="0">
                          <a:ln>
                            <a:noFill/>
                          </a:ln>
                          <a:solidFill>
                            <a:prstClr val="black"/>
                          </a:solidFill>
                          <a:effectLst/>
                          <a:highlight>
                            <a:srgbClr val="FF99CC"/>
                          </a:highlight>
                          <a:uLnTx/>
                          <a:uFillTx/>
                          <a:latin typeface="Meiryo UI" panose="020B0604030504040204" pitchFamily="50" charset="-128"/>
                          <a:ea typeface="Meiryo UI" panose="020B0604030504040204" pitchFamily="50" charset="-128"/>
                          <a:cs typeface="+mn-cs"/>
                        </a:rPr>
                        <a:t>カフェ</a:t>
                      </a:r>
                      <a:endParaRPr lang="en-US" altLang="ja-JP" sz="1600" kern="1400" dirty="0">
                        <a:ln>
                          <a:noFill/>
                        </a:ln>
                        <a:solidFill>
                          <a:srgbClr val="FF0000"/>
                        </a:solidFill>
                        <a:effectLst/>
                        <a:latin typeface="HGPｺﾞｼｯｸE" panose="020B0900000000000000" pitchFamily="50" charset="-128"/>
                        <a:ea typeface="HGPｺﾞｼｯｸE" panose="020B0900000000000000" pitchFamily="50" charset="-128"/>
                      </a:endParaRPr>
                    </a:p>
                    <a:p>
                      <a:pPr marR="0" indent="0" algn="l" rtl="0">
                        <a:buNone/>
                      </a:pPr>
                      <a:r>
                        <a:rPr lang="ja-JP" altLang="en-US" sz="1600" kern="1400" dirty="0">
                          <a:ln>
                            <a:noFill/>
                          </a:ln>
                          <a:solidFill>
                            <a:srgbClr val="FF0000"/>
                          </a:solidFill>
                          <a:effectLst/>
                          <a:latin typeface="HGPｺﾞｼｯｸE" panose="020B0900000000000000" pitchFamily="50" charset="-128"/>
                          <a:ea typeface="HGPｺﾞｼｯｸE" panose="020B0900000000000000" pitchFamily="50" charset="-128"/>
                        </a:rPr>
                        <a:t>　</a:t>
                      </a: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２７</a:t>
                      </a: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２８</a:t>
                      </a:r>
                      <a:endParaRPr lang="en-US" altLang="ja-JP" sz="1600" kern="1400" dirty="0">
                        <a:ln>
                          <a:noFill/>
                        </a:ln>
                        <a:solidFill>
                          <a:schemeClr val="tx1"/>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２９</a:t>
                      </a:r>
                      <a:endParaRPr lang="en-US" altLang="ja-JP" sz="1600" kern="140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777514" rtl="0" eaLnBrk="1" fontAlgn="auto" latinLnBrk="0" hangingPunct="1">
                        <a:lnSpc>
                          <a:spcPct val="100000"/>
                        </a:lnSpc>
                        <a:spcBef>
                          <a:spcPts val="0"/>
                        </a:spcBef>
                        <a:spcAft>
                          <a:spcPts val="0"/>
                        </a:spcAft>
                        <a:buClrTx/>
                        <a:buSzTx/>
                        <a:buFontTx/>
                        <a:buNone/>
                        <a:tabLst/>
                        <a:defRPr/>
                      </a:pPr>
                      <a:r>
                        <a:rPr lang="ja-JP" altLang="en-US" sz="1600" kern="1400" dirty="0">
                          <a:ln>
                            <a:noFill/>
                          </a:ln>
                          <a:solidFill>
                            <a:srgbClr val="003399"/>
                          </a:solidFill>
                          <a:effectLst/>
                          <a:latin typeface="HGPｺﾞｼｯｸE" panose="020B0900000000000000" pitchFamily="50" charset="-128"/>
                          <a:ea typeface="HGPｺﾞｼｯｸE" panose="020B0900000000000000" pitchFamily="50" charset="-128"/>
                        </a:rPr>
                        <a:t>　祈り会</a:t>
                      </a:r>
                      <a:endParaRPr lang="ja-JP" altLang="en-US" sz="1600" kern="1400" dirty="0">
                        <a:ln>
                          <a:noFill/>
                        </a:ln>
                        <a:solidFill>
                          <a:srgbClr val="003399"/>
                        </a:solidFill>
                        <a:effectLst/>
                        <a:latin typeface="Times New Roman" panose="02020603050405020304" pitchFamily="18" charset="0"/>
                      </a:endParaRPr>
                    </a:p>
                    <a:p>
                      <a:pPr marR="0" indent="0" algn="l" rtl="0">
                        <a:buNone/>
                      </a:pPr>
                      <a:endPar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３０</a:t>
                      </a: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r>
                        <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rPr>
                        <a:t>３１</a:t>
                      </a:r>
                      <a:endParaRPr lang="en-US" altLang="ja-JP" sz="1600" kern="1400" dirty="0">
                        <a:ln>
                          <a:noFill/>
                        </a:ln>
                        <a:solidFill>
                          <a:schemeClr val="tx1"/>
                        </a:solidFill>
                        <a:effectLst/>
                        <a:latin typeface="HGPｺﾞｼｯｸE" panose="020B0900000000000000" pitchFamily="50" charset="-128"/>
                        <a:ea typeface="HGPｺﾞｼｯｸE" panose="020B0900000000000000" pitchFamily="50" charset="-128"/>
                      </a:endParaRPr>
                    </a:p>
                    <a:p>
                      <a:pPr marL="0" marR="0" lvl="0" indent="0" algn="l" defTabSz="777514" rtl="0" eaLnBrk="1" fontAlgn="auto" latinLnBrk="0" hangingPunct="1">
                        <a:lnSpc>
                          <a:spcPct val="100000"/>
                        </a:lnSpc>
                        <a:spcBef>
                          <a:spcPts val="0"/>
                        </a:spcBef>
                        <a:spcAft>
                          <a:spcPts val="0"/>
                        </a:spcAft>
                        <a:buClrTx/>
                        <a:buSzTx/>
                        <a:buFontTx/>
                        <a:buNone/>
                        <a:tabLst/>
                        <a:defRPr/>
                      </a:pPr>
                      <a:r>
                        <a:rPr lang="ja-JP" altLang="en-US" sz="1600" kern="1400" dirty="0">
                          <a:ln>
                            <a:noFill/>
                          </a:ln>
                          <a:solidFill>
                            <a:srgbClr val="003399"/>
                          </a:solidFill>
                          <a:effectLst/>
                          <a:latin typeface="HGPｺﾞｼｯｸE" panose="020B0900000000000000" pitchFamily="50" charset="-128"/>
                          <a:ea typeface="HGPｺﾞｼｯｸE" panose="020B0900000000000000" pitchFamily="50" charset="-128"/>
                        </a:rPr>
                        <a:t>　</a:t>
                      </a:r>
                      <a:r>
                        <a:rPr lang="ja-JP" altLang="en-US" sz="1400" kern="1400" dirty="0">
                          <a:ln>
                            <a:noFill/>
                          </a:ln>
                          <a:solidFill>
                            <a:srgbClr val="003399"/>
                          </a:solidFill>
                          <a:effectLst/>
                          <a:latin typeface="HGPｺﾞｼｯｸE" panose="020B0900000000000000" pitchFamily="50" charset="-128"/>
                          <a:ea typeface="HGPｺﾞｼｯｸE" panose="020B0900000000000000" pitchFamily="50" charset="-128"/>
                        </a:rPr>
                        <a:t>早天祈り</a:t>
                      </a:r>
                      <a:endParaRPr lang="en-US" altLang="ja-JP" sz="1400" kern="1400" dirty="0">
                        <a:ln>
                          <a:noFill/>
                        </a:ln>
                        <a:solidFill>
                          <a:srgbClr val="003399"/>
                        </a:solidFill>
                        <a:effectLst/>
                        <a:latin typeface="HGPｺﾞｼｯｸE" panose="020B0900000000000000" pitchFamily="50" charset="-128"/>
                        <a:ea typeface="HGPｺﾞｼｯｸE" panose="020B0900000000000000" pitchFamily="50" charset="-128"/>
                      </a:endParaRPr>
                    </a:p>
                    <a:p>
                      <a:pPr marR="0" indent="0" algn="l" rtl="0">
                        <a:buNone/>
                      </a:pPr>
                      <a:endParaRPr lang="ja-JP" altLang="en-US" sz="1600" kern="1400" dirty="0">
                        <a:ln>
                          <a:noFill/>
                        </a:ln>
                        <a:solidFill>
                          <a:schemeClr val="tx1"/>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R="0" indent="0" algn="l" rtl="0">
                        <a:buNone/>
                      </a:pPr>
                      <a:endParaRPr lang="ja-JP" altLang="en-US" sz="1600" b="1" kern="1400" dirty="0">
                        <a:ln>
                          <a:noFill/>
                        </a:ln>
                        <a:solidFill>
                          <a:schemeClr val="accent1"/>
                        </a:solidFill>
                        <a:effectLst/>
                        <a:latin typeface="HGPｺﾞｼｯｸE" panose="020B0900000000000000" pitchFamily="50" charset="-128"/>
                        <a:ea typeface="HGPｺﾞｼｯｸE" panose="020B0900000000000000" pitchFamily="50" charset="-128"/>
                      </a:endParaRPr>
                    </a:p>
                  </a:txBody>
                  <a:tcPr marL="12865" marR="12865" marT="128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2869434"/>
                  </a:ext>
                </a:extLst>
              </a:tr>
            </a:tbl>
          </a:graphicData>
        </a:graphic>
      </p:graphicFrame>
      <p:pic>
        <p:nvPicPr>
          <p:cNvPr id="3" name="図 2" descr="テキスト, 手紙&#10;&#10;AI 生成コンテンツは誤りを含む可能性があります。">
            <a:extLst>
              <a:ext uri="{FF2B5EF4-FFF2-40B4-BE49-F238E27FC236}">
                <a16:creationId xmlns:a16="http://schemas.microsoft.com/office/drawing/2014/main" id="{980A6665-1729-3AD1-6B1E-9DF38EA8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86" y="9258326"/>
            <a:ext cx="7063247" cy="1346689"/>
          </a:xfrm>
          <a:prstGeom prst="rect">
            <a:avLst/>
          </a:prstGeom>
        </p:spPr>
      </p:pic>
      <p:sp>
        <p:nvSpPr>
          <p:cNvPr id="20" name="正方形/長方形 19">
            <a:extLst>
              <a:ext uri="{FF2B5EF4-FFF2-40B4-BE49-F238E27FC236}">
                <a16:creationId xmlns:a16="http://schemas.microsoft.com/office/drawing/2014/main" id="{874F64B3-C69B-9DD7-76C2-7EBA3D52CFCF}"/>
              </a:ext>
            </a:extLst>
          </p:cNvPr>
          <p:cNvSpPr/>
          <p:nvPr/>
        </p:nvSpPr>
        <p:spPr>
          <a:xfrm>
            <a:off x="2702323" y="386785"/>
            <a:ext cx="4862229" cy="109260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5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HGPｺﾞｼｯｸE" panose="020B0900000000000000" pitchFamily="50" charset="-128"/>
                <a:ea typeface="HGPｺﾞｼｯｸE" panose="020B0900000000000000" pitchFamily="50" charset="-128"/>
                <a:cs typeface="+mn-cs"/>
              </a:rPr>
              <a:t>スケジュール</a:t>
            </a:r>
          </a:p>
        </p:txBody>
      </p:sp>
      <p:pic>
        <p:nvPicPr>
          <p:cNvPr id="4" name="図 3" descr="商用フリー・無料イラスト_7月文字_七夕_july_tanabata018 - 商用OK!フリー素材集「ナイスなイラスト」">
            <a:extLst>
              <a:ext uri="{FF2B5EF4-FFF2-40B4-BE49-F238E27FC236}">
                <a16:creationId xmlns:a16="http://schemas.microsoft.com/office/drawing/2014/main" id="{6D5079E2-14E4-CBB5-CEF5-812FC7B02C92}"/>
              </a:ext>
            </a:extLst>
          </p:cNvPr>
          <p:cNvPicPr>
            <a:picLocks noChangeAspect="1"/>
          </p:cNvPicPr>
          <p:nvPr/>
        </p:nvPicPr>
        <p:blipFill>
          <a:blip r:embed="rId3"/>
          <a:stretch>
            <a:fillRect/>
          </a:stretch>
        </p:blipFill>
        <p:spPr>
          <a:xfrm>
            <a:off x="306536" y="112619"/>
            <a:ext cx="2156760" cy="2156760"/>
          </a:xfrm>
          <a:prstGeom prst="rect">
            <a:avLst/>
          </a:prstGeom>
        </p:spPr>
      </p:pic>
      <p:pic>
        <p:nvPicPr>
          <p:cNvPr id="7" name="図 6" descr="いらすとぷらす - 幼稚園・保育園・介護・福祉向け向けイラスト素材サイト・会員登録不要・無料ダウンロード -">
            <a:extLst>
              <a:ext uri="{FF2B5EF4-FFF2-40B4-BE49-F238E27FC236}">
                <a16:creationId xmlns:a16="http://schemas.microsoft.com/office/drawing/2014/main" id="{A5596739-FDD2-BB71-3B95-6194385DACE2}"/>
              </a:ext>
            </a:extLst>
          </p:cNvPr>
          <p:cNvPicPr>
            <a:picLocks noChangeAspect="1"/>
          </p:cNvPicPr>
          <p:nvPr/>
        </p:nvPicPr>
        <p:blipFill>
          <a:blip r:embed="rId4"/>
          <a:stretch>
            <a:fillRect/>
          </a:stretch>
        </p:blipFill>
        <p:spPr>
          <a:xfrm>
            <a:off x="2434611" y="1467919"/>
            <a:ext cx="5334462" cy="737680"/>
          </a:xfrm>
          <a:prstGeom prst="rect">
            <a:avLst/>
          </a:prstGeom>
        </p:spPr>
      </p:pic>
      <p:sp>
        <p:nvSpPr>
          <p:cNvPr id="9" name="正方形/長方形 8">
            <a:extLst>
              <a:ext uri="{FF2B5EF4-FFF2-40B4-BE49-F238E27FC236}">
                <a16:creationId xmlns:a16="http://schemas.microsoft.com/office/drawing/2014/main" id="{C72396C7-2400-1850-DBA0-84361921C742}"/>
              </a:ext>
            </a:extLst>
          </p:cNvPr>
          <p:cNvSpPr/>
          <p:nvPr/>
        </p:nvSpPr>
        <p:spPr>
          <a:xfrm>
            <a:off x="778720" y="3576915"/>
            <a:ext cx="849439" cy="2622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1200" kern="1400" dirty="0">
                <a:solidFill>
                  <a:prstClr val="white"/>
                </a:solidFill>
                <a:latin typeface="HGPｺﾞｼｯｸE" panose="020B0900000000000000" pitchFamily="50" charset="-128"/>
                <a:ea typeface="HGPｺﾞｼｯｸE" panose="020B0900000000000000" pitchFamily="50" charset="-128"/>
              </a:rPr>
              <a:t>有明食堂</a:t>
            </a:r>
            <a:endParaRPr lang="en-US" altLang="ja-JP" sz="1200" kern="1400" dirty="0">
              <a:solidFill>
                <a:prstClr val="white"/>
              </a:solidFill>
              <a:latin typeface="HGPｺﾞｼｯｸE" panose="020B0900000000000000" pitchFamily="50" charset="-128"/>
              <a:ea typeface="HGPｺﾞｼｯｸE" panose="020B0900000000000000" pitchFamily="50" charset="-128"/>
            </a:endParaRPr>
          </a:p>
        </p:txBody>
      </p:sp>
      <p:sp>
        <p:nvSpPr>
          <p:cNvPr id="10" name="正方形/長方形 9">
            <a:extLst>
              <a:ext uri="{FF2B5EF4-FFF2-40B4-BE49-F238E27FC236}">
                <a16:creationId xmlns:a16="http://schemas.microsoft.com/office/drawing/2014/main" id="{2C7AC843-F615-E982-4D89-D25974883676}"/>
              </a:ext>
            </a:extLst>
          </p:cNvPr>
          <p:cNvSpPr/>
          <p:nvPr/>
        </p:nvSpPr>
        <p:spPr>
          <a:xfrm>
            <a:off x="830479" y="6240379"/>
            <a:ext cx="849439" cy="2622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1200" kern="1400" dirty="0">
                <a:solidFill>
                  <a:prstClr val="white"/>
                </a:solidFill>
                <a:latin typeface="HGPｺﾞｼｯｸE" panose="020B0900000000000000" pitchFamily="50" charset="-128"/>
                <a:ea typeface="HGPｺﾞｼｯｸE" panose="020B0900000000000000" pitchFamily="50" charset="-128"/>
              </a:rPr>
              <a:t>有明食堂</a:t>
            </a:r>
            <a:endParaRPr lang="en-US" altLang="ja-JP" sz="1200" kern="1400" dirty="0">
              <a:solidFill>
                <a:prstClr val="white"/>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3778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C7F14-3007-040E-9B35-C2B564AFA1BD}"/>
              </a:ext>
            </a:extLst>
          </p:cNvPr>
          <p:cNvSpPr>
            <a:spLocks noGrp="1"/>
          </p:cNvSpPr>
          <p:nvPr>
            <p:ph type="title"/>
          </p:nvPr>
        </p:nvSpPr>
        <p:spPr>
          <a:xfrm>
            <a:off x="2714446" y="238027"/>
            <a:ext cx="4668976" cy="1155277"/>
          </a:xfrm>
        </p:spPr>
        <p:txBody>
          <a:bodyPr>
            <a:normAutofit/>
          </a:bodyPr>
          <a:lstStyle/>
          <a:p>
            <a:r>
              <a:rPr lang="en-US" altLang="ja-JP" sz="1731" dirty="0">
                <a:latin typeface="MS UI Gothic" panose="020B0600070205080204" pitchFamily="50" charset="-128"/>
                <a:ea typeface="MS UI Gothic" panose="020B0600070205080204" pitchFamily="50" charset="-128"/>
              </a:rPr>
              <a:t>【</a:t>
            </a:r>
            <a:r>
              <a:rPr lang="ja-JP" altLang="en-US" sz="1731" dirty="0">
                <a:latin typeface="MS UI Gothic" panose="020B0600070205080204" pitchFamily="50" charset="-128"/>
                <a:ea typeface="MS UI Gothic" panose="020B0600070205080204" pitchFamily="50" charset="-128"/>
              </a:rPr>
              <a:t>牧師の言葉</a:t>
            </a:r>
            <a:r>
              <a:rPr lang="en-US" altLang="ja-JP" sz="1731" dirty="0">
                <a:latin typeface="MS UI Gothic" panose="020B0600070205080204" pitchFamily="50" charset="-128"/>
                <a:ea typeface="MS UI Gothic" panose="020B0600070205080204" pitchFamily="50" charset="-128"/>
              </a:rPr>
              <a:t>】</a:t>
            </a:r>
            <a:br>
              <a:rPr lang="en-US" altLang="ja-JP" sz="1731" dirty="0">
                <a:latin typeface="MS UI Gothic" panose="020B0600070205080204" pitchFamily="50" charset="-128"/>
                <a:ea typeface="MS UI Gothic" panose="020B0600070205080204" pitchFamily="50" charset="-128"/>
              </a:rPr>
            </a:br>
            <a:br>
              <a:rPr lang="en-US" altLang="ja-JP" sz="1731" dirty="0">
                <a:latin typeface="MS UI Gothic" panose="020B0600070205080204" pitchFamily="50" charset="-128"/>
                <a:ea typeface="MS UI Gothic" panose="020B0600070205080204" pitchFamily="50" charset="-128"/>
              </a:rPr>
            </a:br>
            <a:r>
              <a:rPr lang="ja-JP" altLang="en-US" sz="1731" dirty="0">
                <a:latin typeface="MS UI Gothic" panose="020B0600070205080204" pitchFamily="50" charset="-128"/>
                <a:ea typeface="MS UI Gothic" panose="020B0600070205080204" pitchFamily="50" charset="-128"/>
              </a:rPr>
              <a:t>　「　ヨナになるな！　」</a:t>
            </a:r>
          </a:p>
        </p:txBody>
      </p:sp>
      <p:sp>
        <p:nvSpPr>
          <p:cNvPr id="3" name="コンテンツ プレースホルダー 2">
            <a:extLst>
              <a:ext uri="{FF2B5EF4-FFF2-40B4-BE49-F238E27FC236}">
                <a16:creationId xmlns:a16="http://schemas.microsoft.com/office/drawing/2014/main" id="{3B33BB0A-3EE2-C84A-4BB1-5F295DB81F0D}"/>
              </a:ext>
            </a:extLst>
          </p:cNvPr>
          <p:cNvSpPr>
            <a:spLocks noGrp="1"/>
          </p:cNvSpPr>
          <p:nvPr>
            <p:ph idx="1"/>
          </p:nvPr>
        </p:nvSpPr>
        <p:spPr>
          <a:xfrm>
            <a:off x="400914" y="1884980"/>
            <a:ext cx="7075347" cy="6095822"/>
          </a:xfrm>
        </p:spPr>
        <p:txBody>
          <a:bodyPr>
            <a:noAutofit/>
          </a:bodyPr>
          <a:lstStyle/>
          <a:p>
            <a:pPr marL="0" indent="0">
              <a:lnSpc>
                <a:spcPct val="120000"/>
              </a:lnSpc>
              <a:buNone/>
            </a:pPr>
            <a:r>
              <a:rPr lang="ja-JP" altLang="en-US" sz="1300" dirty="0">
                <a:latin typeface="+mn-ea"/>
              </a:rPr>
              <a:t>　　　　　　　</a:t>
            </a:r>
          </a:p>
        </p:txBody>
      </p:sp>
      <p:pic>
        <p:nvPicPr>
          <p:cNvPr id="6" name="図 5">
            <a:extLst>
              <a:ext uri="{FF2B5EF4-FFF2-40B4-BE49-F238E27FC236}">
                <a16:creationId xmlns:a16="http://schemas.microsoft.com/office/drawing/2014/main" id="{EBE2567D-9532-E327-1053-8C0EFA17CD4C}"/>
              </a:ext>
            </a:extLst>
          </p:cNvPr>
          <p:cNvPicPr>
            <a:picLocks noChangeAspect="1"/>
          </p:cNvPicPr>
          <p:nvPr/>
        </p:nvPicPr>
        <p:blipFill>
          <a:blip r:embed="rId2"/>
          <a:stretch>
            <a:fillRect/>
          </a:stretch>
        </p:blipFill>
        <p:spPr>
          <a:xfrm>
            <a:off x="572697" y="362782"/>
            <a:ext cx="2006292" cy="1497848"/>
          </a:xfrm>
          <a:prstGeom prst="rect">
            <a:avLst/>
          </a:prstGeom>
        </p:spPr>
      </p:pic>
      <p:sp>
        <p:nvSpPr>
          <p:cNvPr id="7" name="タイトル 1">
            <a:extLst>
              <a:ext uri="{FF2B5EF4-FFF2-40B4-BE49-F238E27FC236}">
                <a16:creationId xmlns:a16="http://schemas.microsoft.com/office/drawing/2014/main" id="{EBD9910D-35ED-8F7C-D377-A1F68D7D6E3A}"/>
              </a:ext>
            </a:extLst>
          </p:cNvPr>
          <p:cNvSpPr txBox="1">
            <a:spLocks/>
          </p:cNvSpPr>
          <p:nvPr/>
        </p:nvSpPr>
        <p:spPr>
          <a:xfrm>
            <a:off x="4939474" y="1442608"/>
            <a:ext cx="2334488" cy="414296"/>
          </a:xfrm>
          <a:prstGeom prst="rect">
            <a:avLst/>
          </a:prstGeom>
        </p:spPr>
        <p:txBody>
          <a:bodyPr vert="horz" lIns="131937" tIns="65969" rIns="131937" bIns="65969" rtlCol="0" anchor="ctr">
            <a:normAutofit/>
          </a:bodyPr>
          <a:lstStyle>
            <a:lvl1pPr algn="l" defTabSz="532729" rtl="0" eaLnBrk="1" latinLnBrk="0" hangingPunct="1">
              <a:lnSpc>
                <a:spcPct val="90000"/>
              </a:lnSpc>
              <a:spcBef>
                <a:spcPct val="0"/>
              </a:spcBef>
              <a:buNone/>
              <a:defRPr kumimoji="1" sz="2563" kern="1200">
                <a:solidFill>
                  <a:schemeClr val="tx1"/>
                </a:solidFill>
                <a:latin typeface="+mj-lt"/>
                <a:ea typeface="+mj-ea"/>
                <a:cs typeface="+mj-cs"/>
              </a:defRPr>
            </a:lvl1pPr>
          </a:lstStyle>
          <a:p>
            <a:r>
              <a:rPr lang="ja-JP" altLang="en-US" sz="1731" dirty="0">
                <a:latin typeface="MS UI Gothic" panose="020B0600070205080204" pitchFamily="50" charset="-128"/>
                <a:ea typeface="MS UI Gothic" panose="020B0600070205080204" pitchFamily="50" charset="-128"/>
              </a:rPr>
              <a:t>ロバート・ケイラー</a:t>
            </a:r>
          </a:p>
        </p:txBody>
      </p:sp>
      <p:sp>
        <p:nvSpPr>
          <p:cNvPr id="8" name="正方形/長方形 7">
            <a:extLst>
              <a:ext uri="{FF2B5EF4-FFF2-40B4-BE49-F238E27FC236}">
                <a16:creationId xmlns:a16="http://schemas.microsoft.com/office/drawing/2014/main" id="{B2649114-F1F7-1A91-D5BA-E0036500EC70}"/>
              </a:ext>
            </a:extLst>
          </p:cNvPr>
          <p:cNvSpPr/>
          <p:nvPr/>
        </p:nvSpPr>
        <p:spPr>
          <a:xfrm>
            <a:off x="392153" y="222210"/>
            <a:ext cx="7089231" cy="7931190"/>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3765" dirty="0"/>
          </a:p>
        </p:txBody>
      </p:sp>
      <p:sp>
        <p:nvSpPr>
          <p:cNvPr id="15" name="コンテンツ プレースホルダー 2">
            <a:extLst>
              <a:ext uri="{FF2B5EF4-FFF2-40B4-BE49-F238E27FC236}">
                <a16:creationId xmlns:a16="http://schemas.microsoft.com/office/drawing/2014/main" id="{455515EF-141B-EC73-C95B-141A0C430638}"/>
              </a:ext>
            </a:extLst>
          </p:cNvPr>
          <p:cNvSpPr txBox="1">
            <a:spLocks/>
          </p:cNvSpPr>
          <p:nvPr/>
        </p:nvSpPr>
        <p:spPr>
          <a:xfrm>
            <a:off x="157089" y="10023163"/>
            <a:ext cx="2557357" cy="646523"/>
          </a:xfrm>
          <a:prstGeom prst="rect">
            <a:avLst/>
          </a:prstGeom>
        </p:spPr>
        <p:txBody>
          <a:bodyPr vert="horz" lIns="131937" tIns="65969" rIns="131937" bIns="65969" rtlCol="0">
            <a:normAutofit/>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en-US" altLang="ja-JP" sz="1443" dirty="0">
                <a:latin typeface="Meiryo UI" panose="020B0604030504040204" pitchFamily="50" charset="-128"/>
                <a:ea typeface="Meiryo UI" panose="020B0604030504040204" pitchFamily="50" charset="-128"/>
              </a:rPr>
              <a:t>6/21</a:t>
            </a:r>
            <a:r>
              <a:rPr lang="ja-JP" altLang="en-US" sz="1443" dirty="0">
                <a:latin typeface="Meiryo UI" panose="020B0604030504040204" pitchFamily="50" charset="-128"/>
                <a:ea typeface="Meiryo UI" panose="020B0604030504040204" pitchFamily="50" charset="-128"/>
              </a:rPr>
              <a:t>　父の日特別礼拝　　</a:t>
            </a:r>
            <a:endParaRPr lang="en-US" altLang="ja-JP" sz="1443" dirty="0">
              <a:latin typeface="Meiryo UI" panose="020B0604030504040204" pitchFamily="50" charset="-128"/>
              <a:ea typeface="Meiryo UI" panose="020B0604030504040204" pitchFamily="50" charset="-128"/>
            </a:endParaRPr>
          </a:p>
          <a:p>
            <a:pPr marL="0" indent="0">
              <a:lnSpc>
                <a:spcPct val="120000"/>
              </a:lnSpc>
              <a:spcBef>
                <a:spcPts val="0"/>
              </a:spcBef>
              <a:buNone/>
            </a:pPr>
            <a:r>
              <a:rPr lang="ja-JP" altLang="en-US" sz="1443" dirty="0">
                <a:latin typeface="Meiryo UI" panose="020B0604030504040204" pitchFamily="50" charset="-128"/>
                <a:ea typeface="Meiryo UI" panose="020B0604030504040204" pitchFamily="50" charset="-128"/>
              </a:rPr>
              <a:t>いつもありがとうございます！</a:t>
            </a:r>
          </a:p>
        </p:txBody>
      </p:sp>
      <p:sp>
        <p:nvSpPr>
          <p:cNvPr id="17" name="コンテンツ プレースホルダー 2">
            <a:extLst>
              <a:ext uri="{FF2B5EF4-FFF2-40B4-BE49-F238E27FC236}">
                <a16:creationId xmlns:a16="http://schemas.microsoft.com/office/drawing/2014/main" id="{936C0FA5-E612-BE8F-3C1D-669F39910303}"/>
              </a:ext>
            </a:extLst>
          </p:cNvPr>
          <p:cNvSpPr txBox="1">
            <a:spLocks/>
          </p:cNvSpPr>
          <p:nvPr/>
        </p:nvSpPr>
        <p:spPr>
          <a:xfrm>
            <a:off x="2650492" y="9988831"/>
            <a:ext cx="4623470" cy="773358"/>
          </a:xfrm>
          <a:prstGeom prst="rect">
            <a:avLst/>
          </a:prstGeom>
        </p:spPr>
        <p:txBody>
          <a:bodyPr vert="horz" lIns="131937" tIns="65969" rIns="131937" bIns="65969" rtlCol="0">
            <a:normAutofit/>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en-US" altLang="ja-JP" sz="1443" dirty="0">
                <a:latin typeface="Meiryo UI" panose="020B0604030504040204" pitchFamily="50" charset="-128"/>
                <a:ea typeface="Meiryo UI" panose="020B0604030504040204" pitchFamily="50" charset="-128"/>
              </a:rPr>
              <a:t>5/31</a:t>
            </a:r>
            <a:r>
              <a:rPr lang="ja-JP" altLang="en-US" sz="1443" dirty="0">
                <a:latin typeface="Meiryo UI" panose="020B0604030504040204" pitchFamily="50" charset="-128"/>
                <a:ea typeface="Meiryo UI" panose="020B0604030504040204" pitchFamily="50" charset="-128"/>
              </a:rPr>
              <a:t>　礼拝メッセージ　　　　　　　</a:t>
            </a:r>
            <a:r>
              <a:rPr lang="en-US" altLang="ja-JP" sz="1443" dirty="0">
                <a:latin typeface="Meiryo UI" panose="020B0604030504040204" pitchFamily="50" charset="-128"/>
                <a:ea typeface="Meiryo UI" panose="020B0604030504040204" pitchFamily="50" charset="-128"/>
              </a:rPr>
              <a:t>6/14</a:t>
            </a:r>
            <a:r>
              <a:rPr lang="ja-JP" altLang="en-US" sz="1443" dirty="0">
                <a:latin typeface="Meiryo UI" panose="020B0604030504040204" pitchFamily="50" charset="-128"/>
                <a:ea typeface="Meiryo UI" panose="020B0604030504040204" pitchFamily="50" charset="-128"/>
              </a:rPr>
              <a:t>　礼拝メッセージ</a:t>
            </a:r>
            <a:endParaRPr lang="en-US" altLang="ja-JP" sz="1443" dirty="0">
              <a:latin typeface="Meiryo UI" panose="020B0604030504040204" pitchFamily="50" charset="-128"/>
              <a:ea typeface="Meiryo UI" panose="020B0604030504040204" pitchFamily="50" charset="-128"/>
            </a:endParaRPr>
          </a:p>
          <a:p>
            <a:pPr marL="0" indent="0">
              <a:lnSpc>
                <a:spcPct val="120000"/>
              </a:lnSpc>
              <a:spcBef>
                <a:spcPts val="0"/>
              </a:spcBef>
              <a:buNone/>
            </a:pPr>
            <a:r>
              <a:rPr lang="ja-JP" altLang="en-US" sz="1443" dirty="0">
                <a:latin typeface="Meiryo UI" panose="020B0604030504040204" pitchFamily="50" charset="-128"/>
                <a:ea typeface="Meiryo UI" panose="020B0604030504040204" pitchFamily="50" charset="-128"/>
              </a:rPr>
              <a:t>　いつも御言葉と通して、励ましをありがとうございます！</a:t>
            </a:r>
          </a:p>
        </p:txBody>
      </p:sp>
      <p:pic>
        <p:nvPicPr>
          <p:cNvPr id="5" name="図 4">
            <a:extLst>
              <a:ext uri="{FF2B5EF4-FFF2-40B4-BE49-F238E27FC236}">
                <a16:creationId xmlns:a16="http://schemas.microsoft.com/office/drawing/2014/main" id="{EADBBF35-3127-8E09-D157-C0EC31AA0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28" y="8350130"/>
            <a:ext cx="2184935" cy="1638701"/>
          </a:xfrm>
          <a:prstGeom prst="rect">
            <a:avLst/>
          </a:prstGeom>
        </p:spPr>
      </p:pic>
      <p:pic>
        <p:nvPicPr>
          <p:cNvPr id="10" name="図 9">
            <a:extLst>
              <a:ext uri="{FF2B5EF4-FFF2-40B4-BE49-F238E27FC236}">
                <a16:creationId xmlns:a16="http://schemas.microsoft.com/office/drawing/2014/main" id="{1C9D80E7-AC2E-80B4-0DE9-95AA317FC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473" y="8384462"/>
            <a:ext cx="2184935" cy="1638701"/>
          </a:xfrm>
          <a:prstGeom prst="rect">
            <a:avLst/>
          </a:prstGeom>
        </p:spPr>
      </p:pic>
      <p:pic>
        <p:nvPicPr>
          <p:cNvPr id="12" name="図 11">
            <a:extLst>
              <a:ext uri="{FF2B5EF4-FFF2-40B4-BE49-F238E27FC236}">
                <a16:creationId xmlns:a16="http://schemas.microsoft.com/office/drawing/2014/main" id="{E47AE295-75D3-96EC-4A61-402711687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531" y="8384462"/>
            <a:ext cx="2184935" cy="1638701"/>
          </a:xfrm>
          <a:prstGeom prst="rect">
            <a:avLst/>
          </a:prstGeom>
        </p:spPr>
      </p:pic>
      <p:sp>
        <p:nvSpPr>
          <p:cNvPr id="9" name="テキスト ボックス 8">
            <a:extLst>
              <a:ext uri="{FF2B5EF4-FFF2-40B4-BE49-F238E27FC236}">
                <a16:creationId xmlns:a16="http://schemas.microsoft.com/office/drawing/2014/main" id="{F0A12590-77A0-73CD-147D-95C4543E05E4}"/>
              </a:ext>
            </a:extLst>
          </p:cNvPr>
          <p:cNvSpPr txBox="1"/>
          <p:nvPr/>
        </p:nvSpPr>
        <p:spPr>
          <a:xfrm>
            <a:off x="501613" y="2001202"/>
            <a:ext cx="6873048" cy="6055504"/>
          </a:xfrm>
          <a:prstGeom prst="rect">
            <a:avLst/>
          </a:prstGeom>
          <a:noFill/>
        </p:spPr>
        <p:txBody>
          <a:bodyPr wrap="square">
            <a:spAutoFit/>
          </a:bodyPr>
          <a:lstStyle/>
          <a:p>
            <a:r>
              <a:rPr lang="ja-JP" altLang="en-US" sz="1550" dirty="0">
                <a:latin typeface="MS UI Gothic" panose="020B0600070205080204" pitchFamily="50" charset="-128"/>
                <a:ea typeface="MS UI Gothic" panose="020B0600070205080204" pitchFamily="50" charset="-128"/>
              </a:rPr>
              <a:t>なぜヨナ書は聖書に含まれているでしょうか？いくつかのことを私たちに教えてくれます。イエスもヨナのことを取り上げて、言いました。「今の時代の者たちはよこしまだ。しるしを欲しがるが、ヨナのしるしのほかには、しるしは与えられない。」（ルカ </a:t>
            </a:r>
            <a:r>
              <a:rPr lang="en-US" altLang="ja-JP" sz="1550" dirty="0">
                <a:latin typeface="MS UI Gothic" panose="020B0600070205080204" pitchFamily="50" charset="-128"/>
                <a:ea typeface="MS UI Gothic" panose="020B0600070205080204" pitchFamily="50" charset="-128"/>
              </a:rPr>
              <a:t>11:29 </a:t>
            </a:r>
            <a:r>
              <a:rPr lang="ja-JP" altLang="en-US" sz="1550" dirty="0">
                <a:latin typeface="MS UI Gothic" panose="020B0600070205080204" pitchFamily="50" charset="-128"/>
                <a:ea typeface="MS UI Gothic" panose="020B0600070205080204" pitchFamily="50" charset="-128"/>
              </a:rPr>
              <a:t>新共同訳）。何を意味するしるしでしょうか。神のあわれみといつくしみを受け入れなければ、さばきだけ残ります。別のところで、イエスはヨナの魚の中にいた体験は自分のほうむりと復活を指しているとも言いました（マタイ１２：</a:t>
            </a:r>
            <a:r>
              <a:rPr lang="en-US" altLang="ja-JP" sz="1550" dirty="0">
                <a:latin typeface="MS UI Gothic" panose="020B0600070205080204" pitchFamily="50" charset="-128"/>
                <a:ea typeface="MS UI Gothic" panose="020B0600070205080204" pitchFamily="50" charset="-128"/>
              </a:rPr>
              <a:t>39‐41</a:t>
            </a:r>
            <a:r>
              <a:rPr lang="ja-JP" altLang="en-US" sz="1550" dirty="0">
                <a:latin typeface="MS UI Gothic" panose="020B0600070205080204" pitchFamily="50" charset="-128"/>
                <a:ea typeface="MS UI Gothic" panose="020B0600070205080204" pitchFamily="50" charset="-128"/>
              </a:rPr>
              <a:t>参照）。ヨナ書にはいくつかの主題を見ることができます。① 主なる神は主権者なる神であること。② すべての国民、民族のために神の恵みの良い知らせがあること。③ 悔い改めが神への和解と恵みの道であること。④ 神は「情け深くあわれみ深い神であり、怒るのに遅く、恵み豊かで、災いを思いなおされる方である．．．」（ヨナ書 </a:t>
            </a:r>
            <a:r>
              <a:rPr lang="en-US" altLang="ja-JP" sz="1550" dirty="0">
                <a:latin typeface="MS UI Gothic" panose="020B0600070205080204" pitchFamily="50" charset="-128"/>
                <a:ea typeface="MS UI Gothic" panose="020B0600070205080204" pitchFamily="50" charset="-128"/>
              </a:rPr>
              <a:t>4:2 SKY17</a:t>
            </a:r>
            <a:r>
              <a:rPr lang="ja-JP" altLang="en-US" sz="1550" dirty="0">
                <a:latin typeface="MS UI Gothic" panose="020B0600070205080204" pitchFamily="50" charset="-128"/>
                <a:ea typeface="MS UI Gothic" panose="020B0600070205080204" pitchFamily="50" charset="-128"/>
              </a:rPr>
              <a:t>）こと。それはイスラエルに対しても、ヨナに対しても、水夫たちに対しても、ニネベの人々に対しても、同じくあわれみと恵みの神、いつくしみの神であるのです。しかし、これはヨナにとって不都合なことでありました。ヨナの心には怒りがあり、赦すことのできない心がありました。神が敵を裁くことを求めました。それでも、神はあえてヨナを用いてニネベの人々に対してご自分のいつくしみを豊かに現し、あわれみと救いの計画を実行されました。でも、残念ならがヨナ自身はその恵みを自分のものにすることができませんでした。神の国々に対する心（あわれみ、いつくしみ）を明確に表されています。「ましてわたしは、この大きな都ニネベを惜しまないでいられるだろうか。そこには、右も左も分からない十二万人以上の人間と、数多くの家畜がいるではないか。」 ヨナはその後どうなったかは何も記録されていません。パウロはこの驚くべき神の恵み、あわれみ、いつくしみについてこのように書かれました。「しかし、あわれみ豊かな神は、私たちを愛してくださったその大きな愛のゆえに、</a:t>
            </a:r>
            <a:r>
              <a:rPr lang="en-US" altLang="ja-JP" sz="1550" dirty="0">
                <a:latin typeface="MS UI Gothic" panose="020B0600070205080204" pitchFamily="50" charset="-128"/>
                <a:ea typeface="MS UI Gothic" panose="020B0600070205080204" pitchFamily="50" charset="-128"/>
              </a:rPr>
              <a:t>5</a:t>
            </a:r>
            <a:r>
              <a:rPr lang="ja-JP" altLang="en-US" sz="1550" dirty="0">
                <a:latin typeface="MS UI Gothic" panose="020B0600070205080204" pitchFamily="50" charset="-128"/>
                <a:ea typeface="MS UI Gothic" panose="020B0600070205080204" pitchFamily="50" charset="-128"/>
              </a:rPr>
              <a:t>背きの中に死んでいた私たちを、キリストとともに生かしてくださいました。あなたがたが救われたのは恵みによるのです。」（エペソ </a:t>
            </a:r>
            <a:r>
              <a:rPr lang="en-US" altLang="ja-JP" sz="1550" dirty="0">
                <a:latin typeface="MS UI Gothic" panose="020B0600070205080204" pitchFamily="50" charset="-128"/>
                <a:ea typeface="MS UI Gothic" panose="020B0600070205080204" pitchFamily="50" charset="-128"/>
              </a:rPr>
              <a:t>2:4-5 SKY17</a:t>
            </a:r>
            <a:r>
              <a:rPr lang="ja-JP" altLang="en-US" sz="1550" dirty="0">
                <a:latin typeface="MS UI Gothic" panose="020B0600070205080204" pitchFamily="50" charset="-128"/>
                <a:ea typeface="MS UI Gothic" panose="020B0600070205080204" pitchFamily="50" charset="-128"/>
              </a:rPr>
              <a:t>）。</a:t>
            </a:r>
            <a:endParaRPr lang="en-US" altLang="ja-JP" sz="1550" dirty="0">
              <a:latin typeface="MS UI Gothic" panose="020B0600070205080204" pitchFamily="50" charset="-128"/>
              <a:ea typeface="MS UI Gothic" panose="020B0600070205080204" pitchFamily="50" charset="-128"/>
            </a:endParaRPr>
          </a:p>
          <a:p>
            <a:r>
              <a:rPr lang="ja-JP" altLang="en-US" sz="1550" dirty="0">
                <a:latin typeface="MS UI Gothic" panose="020B0600070205080204" pitchFamily="50" charset="-128"/>
                <a:ea typeface="MS UI Gothic" panose="020B0600070205080204" pitchFamily="50" charset="-128"/>
              </a:rPr>
              <a:t>私たちはヨナのようにならないように気を付けなければなりません。</a:t>
            </a:r>
            <a:endParaRPr lang="en-US" altLang="ja-JP" sz="1550" dirty="0">
              <a:latin typeface="MS UI Gothic" panose="020B0600070205080204" pitchFamily="50" charset="-128"/>
              <a:ea typeface="MS UI Gothic" panose="020B0600070205080204" pitchFamily="50" charset="-128"/>
            </a:endParaRPr>
          </a:p>
          <a:p>
            <a:endParaRPr lang="en-US" altLang="ja-JP" sz="1100" dirty="0">
              <a:solidFill>
                <a:srgbClr val="0000FF"/>
              </a:solidFill>
              <a:latin typeface="MS UI Gothic" panose="020B0600070205080204" pitchFamily="50" charset="-128"/>
              <a:ea typeface="MS UI Gothic" panose="020B0600070205080204" pitchFamily="50" charset="-128"/>
            </a:endParaRPr>
          </a:p>
          <a:p>
            <a:r>
              <a:rPr lang="ja-JP" altLang="en-US" sz="1550" dirty="0">
                <a:solidFill>
                  <a:srgbClr val="0000FF"/>
                </a:solidFill>
                <a:latin typeface="MS UI Gothic" panose="020B0600070205080204" pitchFamily="50" charset="-128"/>
                <a:ea typeface="MS UI Gothic" panose="020B0600070205080204" pitchFamily="50" charset="-128"/>
              </a:rPr>
              <a:t>バイブルプロジェクト ヨナ書をぜひご視聴ください。 右側に</a:t>
            </a:r>
            <a:r>
              <a:rPr lang="en-US" altLang="ja-JP" sz="1550" dirty="0">
                <a:solidFill>
                  <a:srgbClr val="0000FF"/>
                </a:solidFill>
                <a:latin typeface="MS UI Gothic" panose="020B0600070205080204" pitchFamily="50" charset="-128"/>
                <a:ea typeface="MS UI Gothic" panose="020B0600070205080204" pitchFamily="50" charset="-128"/>
              </a:rPr>
              <a:t>YouTube</a:t>
            </a:r>
            <a:r>
              <a:rPr lang="ja-JP" altLang="en-US" sz="1550" dirty="0">
                <a:solidFill>
                  <a:srgbClr val="0000FF"/>
                </a:solidFill>
                <a:latin typeface="MS UI Gothic" panose="020B0600070205080204" pitchFamily="50" charset="-128"/>
                <a:ea typeface="MS UI Gothic" panose="020B0600070205080204" pitchFamily="50" charset="-128"/>
              </a:rPr>
              <a:t> </a:t>
            </a:r>
            <a:r>
              <a:rPr lang="en-US" altLang="ja-JP" sz="1550" dirty="0">
                <a:solidFill>
                  <a:srgbClr val="0000FF"/>
                </a:solidFill>
                <a:latin typeface="MS UI Gothic" panose="020B0600070205080204" pitchFamily="50" charset="-128"/>
                <a:ea typeface="MS UI Gothic" panose="020B0600070205080204" pitchFamily="50" charset="-128"/>
              </a:rPr>
              <a:t>QR</a:t>
            </a:r>
            <a:r>
              <a:rPr lang="ja-JP" altLang="en-US" sz="1550" dirty="0">
                <a:solidFill>
                  <a:srgbClr val="0000FF"/>
                </a:solidFill>
                <a:latin typeface="MS UI Gothic" panose="020B0600070205080204" pitchFamily="50" charset="-128"/>
                <a:ea typeface="MS UI Gothic" panose="020B0600070205080204" pitchFamily="50" charset="-128"/>
              </a:rPr>
              <a:t>コード掲載あり</a:t>
            </a:r>
          </a:p>
        </p:txBody>
      </p:sp>
    </p:spTree>
    <p:extLst>
      <p:ext uri="{BB962C8B-B14F-4D97-AF65-F5344CB8AC3E}">
        <p14:creationId xmlns:p14="http://schemas.microsoft.com/office/powerpoint/2010/main" val="323787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E57EF97-2231-B01A-C536-DF6089AB4AF2}"/>
              </a:ext>
            </a:extLst>
          </p:cNvPr>
          <p:cNvSpPr/>
          <p:nvPr/>
        </p:nvSpPr>
        <p:spPr>
          <a:xfrm>
            <a:off x="84681" y="54799"/>
            <a:ext cx="7613253" cy="47012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3765" dirty="0"/>
          </a:p>
        </p:txBody>
      </p:sp>
      <p:sp>
        <p:nvSpPr>
          <p:cNvPr id="2" name="タイトル 1">
            <a:extLst>
              <a:ext uri="{FF2B5EF4-FFF2-40B4-BE49-F238E27FC236}">
                <a16:creationId xmlns:a16="http://schemas.microsoft.com/office/drawing/2014/main" id="{00E9CA29-5A57-29A5-BD7C-B48412E7D26F}"/>
              </a:ext>
            </a:extLst>
          </p:cNvPr>
          <p:cNvSpPr>
            <a:spLocks noGrp="1"/>
          </p:cNvSpPr>
          <p:nvPr>
            <p:ph type="title"/>
          </p:nvPr>
        </p:nvSpPr>
        <p:spPr>
          <a:xfrm>
            <a:off x="2686452" y="124140"/>
            <a:ext cx="2414971" cy="473292"/>
          </a:xfrm>
          <a:solidFill>
            <a:srgbClr val="FFFFCC"/>
          </a:solidFill>
        </p:spPr>
        <p:txBody>
          <a:bodyPr>
            <a:noAutofit/>
          </a:bodyPr>
          <a:lstStyle/>
          <a:p>
            <a:pPr algn="ctr"/>
            <a:r>
              <a:rPr lang="en-US" altLang="ja-JP" sz="2886" dirty="0">
                <a:latin typeface="HGPｺﾞｼｯｸE" panose="020B0900000000000000" pitchFamily="50" charset="-128"/>
                <a:ea typeface="HGPｺﾞｼｯｸE" panose="020B0900000000000000" pitchFamily="50" charset="-128"/>
              </a:rPr>
              <a:t>【</a:t>
            </a:r>
            <a:r>
              <a:rPr lang="ja-JP" altLang="en-US" sz="2886" dirty="0">
                <a:latin typeface="HGPｺﾞｼｯｸE" panose="020B0900000000000000" pitchFamily="50" charset="-128"/>
                <a:ea typeface="HGPｺﾞｼｯｸE" panose="020B0900000000000000" pitchFamily="50" charset="-128"/>
              </a:rPr>
              <a:t>お知らせ</a:t>
            </a:r>
            <a:r>
              <a:rPr lang="en-US" altLang="ja-JP" sz="2886" dirty="0">
                <a:latin typeface="HGPｺﾞｼｯｸE" panose="020B0900000000000000" pitchFamily="50" charset="-128"/>
                <a:ea typeface="HGPｺﾞｼｯｸE" panose="020B0900000000000000" pitchFamily="50" charset="-128"/>
              </a:rPr>
              <a:t>】</a:t>
            </a:r>
            <a:endParaRPr lang="ja-JP" altLang="en-US" sz="2886" dirty="0">
              <a:latin typeface="HGPｺﾞｼｯｸE" panose="020B0900000000000000" pitchFamily="50" charset="-128"/>
              <a:ea typeface="HGPｺﾞｼｯｸE" panose="020B0900000000000000" pitchFamily="50" charset="-128"/>
            </a:endParaRPr>
          </a:p>
        </p:txBody>
      </p:sp>
      <p:sp>
        <p:nvSpPr>
          <p:cNvPr id="3086" name="コンテンツ プレースホルダー 2">
            <a:extLst>
              <a:ext uri="{FF2B5EF4-FFF2-40B4-BE49-F238E27FC236}">
                <a16:creationId xmlns:a16="http://schemas.microsoft.com/office/drawing/2014/main" id="{BCA6B091-587D-9193-1D15-0B42DE26981C}"/>
              </a:ext>
            </a:extLst>
          </p:cNvPr>
          <p:cNvSpPr txBox="1">
            <a:spLocks/>
          </p:cNvSpPr>
          <p:nvPr/>
        </p:nvSpPr>
        <p:spPr>
          <a:xfrm>
            <a:off x="4064651" y="10046508"/>
            <a:ext cx="3101590" cy="748007"/>
          </a:xfrm>
          <a:prstGeom prst="rect">
            <a:avLst/>
          </a:prstGeom>
        </p:spPr>
        <p:txBody>
          <a:bodyPr vert="horz" lIns="131937" tIns="65969" rIns="131937" bIns="65969" rtlCol="0">
            <a:normAutofit/>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ja-JP" altLang="en-US" sz="1200" dirty="0">
                <a:latin typeface="Meiryo UI" panose="020B0604030504040204" pitchFamily="50" charset="-128"/>
                <a:ea typeface="Meiryo UI" panose="020B0604030504040204" pitchFamily="50" charset="-128"/>
              </a:rPr>
              <a:t>みんなで協力し合って、会堂を大事にしています。</a:t>
            </a:r>
            <a:endParaRPr lang="en-US" altLang="ja-JP" sz="1200" dirty="0">
              <a:latin typeface="Meiryo UI" panose="020B0604030504040204" pitchFamily="50" charset="-128"/>
              <a:ea typeface="Meiryo UI" panose="020B0604030504040204" pitchFamily="50" charset="-128"/>
            </a:endParaRPr>
          </a:p>
          <a:p>
            <a:pPr marL="0" indent="0">
              <a:lnSpc>
                <a:spcPct val="120000"/>
              </a:lnSpc>
              <a:spcBef>
                <a:spcPts val="0"/>
              </a:spcBef>
              <a:buNone/>
            </a:pPr>
            <a:r>
              <a:rPr lang="ja-JP" altLang="en-US" sz="1200" dirty="0">
                <a:latin typeface="Meiryo UI" panose="020B0604030504040204" pitchFamily="50" charset="-128"/>
                <a:ea typeface="Meiryo UI" panose="020B0604030504040204" pitchFamily="50" charset="-128"/>
              </a:rPr>
              <a:t>皆さんのご協力感謝します！</a:t>
            </a:r>
          </a:p>
        </p:txBody>
      </p:sp>
      <p:sp>
        <p:nvSpPr>
          <p:cNvPr id="3092" name="コンテンツ プレースホルダー 2">
            <a:extLst>
              <a:ext uri="{FF2B5EF4-FFF2-40B4-BE49-F238E27FC236}">
                <a16:creationId xmlns:a16="http://schemas.microsoft.com/office/drawing/2014/main" id="{0DFFA1F2-1FC5-80D3-2848-AA7B68DF77FA}"/>
              </a:ext>
            </a:extLst>
          </p:cNvPr>
          <p:cNvSpPr txBox="1">
            <a:spLocks/>
          </p:cNvSpPr>
          <p:nvPr/>
        </p:nvSpPr>
        <p:spPr>
          <a:xfrm>
            <a:off x="758361" y="10093316"/>
            <a:ext cx="3022138" cy="748007"/>
          </a:xfrm>
          <a:prstGeom prst="rect">
            <a:avLst/>
          </a:prstGeom>
        </p:spPr>
        <p:txBody>
          <a:bodyPr vert="horz" lIns="131937" tIns="65969" rIns="131937" bIns="65969" rtlCol="0">
            <a:normAutofit/>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en-US" altLang="ja-JP" sz="1200" dirty="0">
                <a:latin typeface="Meiryo UI" panose="020B0604030504040204" pitchFamily="50" charset="-128"/>
                <a:ea typeface="Meiryo UI" panose="020B0604030504040204" pitchFamily="50" charset="-128"/>
              </a:rPr>
              <a:t>5/28-6/4 </a:t>
            </a:r>
            <a:r>
              <a:rPr lang="ja-JP" altLang="en-US" sz="1200" dirty="0">
                <a:latin typeface="Meiryo UI" panose="020B0604030504040204" pitchFamily="50" charset="-128"/>
                <a:ea typeface="Meiryo UI" panose="020B0604030504040204" pitchFamily="50" charset="-128"/>
              </a:rPr>
              <a:t>栄一さんモンゴルミッショントリップ</a:t>
            </a:r>
            <a:endParaRPr lang="en-US" altLang="ja-JP" sz="1200" dirty="0">
              <a:latin typeface="Meiryo UI" panose="020B0604030504040204" pitchFamily="50" charset="-128"/>
              <a:ea typeface="Meiryo UI" panose="020B0604030504040204" pitchFamily="50" charset="-128"/>
            </a:endParaRPr>
          </a:p>
          <a:p>
            <a:pPr marL="0" indent="0">
              <a:lnSpc>
                <a:spcPct val="120000"/>
              </a:lnSpc>
              <a:spcBef>
                <a:spcPts val="0"/>
              </a:spcBef>
              <a:buNone/>
            </a:pPr>
            <a:r>
              <a:rPr lang="ja-JP" altLang="en-US" sz="1200" dirty="0">
                <a:latin typeface="Meiryo UI" panose="020B0604030504040204" pitchFamily="50" charset="-128"/>
                <a:ea typeface="Meiryo UI" panose="020B0604030504040204" pitchFamily="50" charset="-128"/>
              </a:rPr>
              <a:t>お祈りとサポートをありがとうございます！</a:t>
            </a:r>
          </a:p>
        </p:txBody>
      </p:sp>
      <p:pic>
        <p:nvPicPr>
          <p:cNvPr id="6" name="図 5">
            <a:extLst>
              <a:ext uri="{FF2B5EF4-FFF2-40B4-BE49-F238E27FC236}">
                <a16:creationId xmlns:a16="http://schemas.microsoft.com/office/drawing/2014/main" id="{F9966C1B-DC25-150C-803C-306CED9D8352}"/>
              </a:ext>
            </a:extLst>
          </p:cNvPr>
          <p:cNvPicPr>
            <a:picLocks noChangeAspect="1"/>
          </p:cNvPicPr>
          <p:nvPr/>
        </p:nvPicPr>
        <p:blipFill>
          <a:blip r:embed="rId2"/>
          <a:stretch>
            <a:fillRect/>
          </a:stretch>
        </p:blipFill>
        <p:spPr>
          <a:xfrm>
            <a:off x="417552" y="741573"/>
            <a:ext cx="3441210" cy="1905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図 8">
            <a:extLst>
              <a:ext uri="{FF2B5EF4-FFF2-40B4-BE49-F238E27FC236}">
                <a16:creationId xmlns:a16="http://schemas.microsoft.com/office/drawing/2014/main" id="{9DC17AAB-DA56-372D-875D-88086F552B66}"/>
              </a:ext>
            </a:extLst>
          </p:cNvPr>
          <p:cNvPicPr>
            <a:picLocks noChangeAspect="1"/>
          </p:cNvPicPr>
          <p:nvPr/>
        </p:nvPicPr>
        <p:blipFill>
          <a:blip r:embed="rId3"/>
          <a:stretch>
            <a:fillRect/>
          </a:stretch>
        </p:blipFill>
        <p:spPr>
          <a:xfrm>
            <a:off x="4057628" y="763799"/>
            <a:ext cx="3276770" cy="1860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図 10">
            <a:extLst>
              <a:ext uri="{FF2B5EF4-FFF2-40B4-BE49-F238E27FC236}">
                <a16:creationId xmlns:a16="http://schemas.microsoft.com/office/drawing/2014/main" id="{2386F4FC-B1A2-7ACE-C953-F12197ED07C5}"/>
              </a:ext>
            </a:extLst>
          </p:cNvPr>
          <p:cNvPicPr>
            <a:picLocks noChangeAspect="1"/>
          </p:cNvPicPr>
          <p:nvPr/>
        </p:nvPicPr>
        <p:blipFill>
          <a:blip r:embed="rId4"/>
          <a:stretch>
            <a:fillRect/>
          </a:stretch>
        </p:blipFill>
        <p:spPr>
          <a:xfrm>
            <a:off x="4064651" y="2772545"/>
            <a:ext cx="3289469" cy="1876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図 11" descr="夏っぽいライン素材」 - 無料イラスト［イラストareira］">
            <a:extLst>
              <a:ext uri="{FF2B5EF4-FFF2-40B4-BE49-F238E27FC236}">
                <a16:creationId xmlns:a16="http://schemas.microsoft.com/office/drawing/2014/main" id="{D1506C74-7F47-71E1-66A8-C5896B94F88D}"/>
              </a:ext>
            </a:extLst>
          </p:cNvPr>
          <p:cNvPicPr>
            <a:picLocks noChangeAspect="1"/>
          </p:cNvPicPr>
          <p:nvPr/>
        </p:nvPicPr>
        <p:blipFill>
          <a:blip r:embed="rId5"/>
          <a:srcRect r="49387"/>
          <a:stretch>
            <a:fillRect/>
          </a:stretch>
        </p:blipFill>
        <p:spPr>
          <a:xfrm>
            <a:off x="212711" y="28875"/>
            <a:ext cx="2733659" cy="929642"/>
          </a:xfrm>
          <a:prstGeom prst="rect">
            <a:avLst/>
          </a:prstGeom>
        </p:spPr>
      </p:pic>
      <p:pic>
        <p:nvPicPr>
          <p:cNvPr id="13" name="図 12" descr="夏っぽいライン素材」 - 無料イラスト［イラストareira］">
            <a:extLst>
              <a:ext uri="{FF2B5EF4-FFF2-40B4-BE49-F238E27FC236}">
                <a16:creationId xmlns:a16="http://schemas.microsoft.com/office/drawing/2014/main" id="{F7C2801E-DF61-C376-CCD9-5498F5AE22ED}"/>
              </a:ext>
            </a:extLst>
          </p:cNvPr>
          <p:cNvPicPr>
            <a:picLocks noChangeAspect="1"/>
          </p:cNvPicPr>
          <p:nvPr/>
        </p:nvPicPr>
        <p:blipFill>
          <a:blip r:embed="rId5"/>
          <a:srcRect l="50668" t="8119"/>
          <a:stretch>
            <a:fillRect/>
          </a:stretch>
        </p:blipFill>
        <p:spPr>
          <a:xfrm>
            <a:off x="4834614" y="54799"/>
            <a:ext cx="2664454" cy="854168"/>
          </a:xfrm>
          <a:prstGeom prst="rect">
            <a:avLst/>
          </a:prstGeom>
        </p:spPr>
      </p:pic>
      <p:pic>
        <p:nvPicPr>
          <p:cNvPr id="14" name="コンテンツ プレースホルダー 12">
            <a:extLst>
              <a:ext uri="{FF2B5EF4-FFF2-40B4-BE49-F238E27FC236}">
                <a16:creationId xmlns:a16="http://schemas.microsoft.com/office/drawing/2014/main" id="{E03DD450-5774-91C1-D491-791C8F887C53}"/>
              </a:ext>
            </a:extLst>
          </p:cNvPr>
          <p:cNvPicPr>
            <a:picLocks noGrp="1" noChangeAspect="1"/>
          </p:cNvPicPr>
          <p:nvPr>
            <p:ph idx="1"/>
          </p:nvPr>
        </p:nvPicPr>
        <p:blipFill>
          <a:blip r:embed="rId6"/>
          <a:srcRect t="25000"/>
          <a:stretch>
            <a:fillRect/>
          </a:stretch>
        </p:blipFill>
        <p:spPr>
          <a:xfrm>
            <a:off x="741842" y="8586832"/>
            <a:ext cx="2879133" cy="1459676"/>
          </a:xfrm>
          <a:prstGeom prst="rect">
            <a:avLst/>
          </a:prstGeom>
        </p:spPr>
      </p:pic>
      <p:pic>
        <p:nvPicPr>
          <p:cNvPr id="16" name="図 15">
            <a:extLst>
              <a:ext uri="{FF2B5EF4-FFF2-40B4-BE49-F238E27FC236}">
                <a16:creationId xmlns:a16="http://schemas.microsoft.com/office/drawing/2014/main" id="{B4AA6909-1955-60ED-D505-A58340FDA588}"/>
              </a:ext>
            </a:extLst>
          </p:cNvPr>
          <p:cNvPicPr>
            <a:picLocks noChangeAspect="1"/>
          </p:cNvPicPr>
          <p:nvPr/>
        </p:nvPicPr>
        <p:blipFill>
          <a:blip r:embed="rId7"/>
          <a:stretch>
            <a:fillRect/>
          </a:stretch>
        </p:blipFill>
        <p:spPr>
          <a:xfrm>
            <a:off x="741842" y="6622371"/>
            <a:ext cx="2879133" cy="1625317"/>
          </a:xfrm>
          <a:prstGeom prst="rect">
            <a:avLst/>
          </a:prstGeom>
        </p:spPr>
      </p:pic>
      <p:pic>
        <p:nvPicPr>
          <p:cNvPr id="18" name="図 17">
            <a:extLst>
              <a:ext uri="{FF2B5EF4-FFF2-40B4-BE49-F238E27FC236}">
                <a16:creationId xmlns:a16="http://schemas.microsoft.com/office/drawing/2014/main" id="{72EE97EA-8762-AE20-3547-38B8696908CE}"/>
              </a:ext>
            </a:extLst>
          </p:cNvPr>
          <p:cNvPicPr>
            <a:picLocks noChangeAspect="1"/>
          </p:cNvPicPr>
          <p:nvPr/>
        </p:nvPicPr>
        <p:blipFill>
          <a:blip r:embed="rId8"/>
          <a:stretch>
            <a:fillRect/>
          </a:stretch>
        </p:blipFill>
        <p:spPr>
          <a:xfrm>
            <a:off x="3949956" y="6566547"/>
            <a:ext cx="3216285" cy="1710660"/>
          </a:xfrm>
          <a:prstGeom prst="rect">
            <a:avLst/>
          </a:prstGeom>
        </p:spPr>
      </p:pic>
      <p:sp>
        <p:nvSpPr>
          <p:cNvPr id="19" name="コンテンツ プレースホルダー 2">
            <a:extLst>
              <a:ext uri="{FF2B5EF4-FFF2-40B4-BE49-F238E27FC236}">
                <a16:creationId xmlns:a16="http://schemas.microsoft.com/office/drawing/2014/main" id="{6EEB6377-79FE-15CA-FD50-C6B362E45C48}"/>
              </a:ext>
            </a:extLst>
          </p:cNvPr>
          <p:cNvSpPr txBox="1">
            <a:spLocks/>
          </p:cNvSpPr>
          <p:nvPr/>
        </p:nvSpPr>
        <p:spPr>
          <a:xfrm>
            <a:off x="741842" y="8213080"/>
            <a:ext cx="6761282" cy="354581"/>
          </a:xfrm>
          <a:prstGeom prst="rect">
            <a:avLst/>
          </a:prstGeom>
        </p:spPr>
        <p:txBody>
          <a:bodyPr vert="horz" lIns="131937" tIns="65969" rIns="131937" bIns="65969" rtlCol="0">
            <a:normAutofit lnSpcReduction="10000"/>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en-US" altLang="ja-JP" sz="1400" dirty="0">
                <a:latin typeface="Meiryo UI" panose="020B0604030504040204" pitchFamily="50" charset="-128"/>
                <a:ea typeface="Meiryo UI" panose="020B0604030504040204" pitchFamily="50" charset="-128"/>
              </a:rPr>
              <a:t>6/21</a:t>
            </a:r>
            <a:r>
              <a:rPr lang="ja-JP" altLang="en-US" sz="1400" dirty="0">
                <a:latin typeface="Meiryo UI" panose="020B0604030504040204" pitchFamily="50" charset="-128"/>
                <a:ea typeface="Meiryo UI" panose="020B0604030504040204" pitchFamily="50" charset="-128"/>
              </a:rPr>
              <a:t>　父の日愛餐会の様子。　お父さん、いつもありがとうございます！</a:t>
            </a:r>
          </a:p>
        </p:txBody>
      </p:sp>
      <p:pic>
        <p:nvPicPr>
          <p:cNvPr id="21" name="図 20">
            <a:extLst>
              <a:ext uri="{FF2B5EF4-FFF2-40B4-BE49-F238E27FC236}">
                <a16:creationId xmlns:a16="http://schemas.microsoft.com/office/drawing/2014/main" id="{0E1B2FDA-DD88-7F8E-3D1C-E477AD3FB809}"/>
              </a:ext>
            </a:extLst>
          </p:cNvPr>
          <p:cNvPicPr>
            <a:picLocks noChangeAspect="1"/>
          </p:cNvPicPr>
          <p:nvPr/>
        </p:nvPicPr>
        <p:blipFill>
          <a:blip r:embed="rId9"/>
          <a:stretch>
            <a:fillRect/>
          </a:stretch>
        </p:blipFill>
        <p:spPr>
          <a:xfrm>
            <a:off x="3887787" y="4826179"/>
            <a:ext cx="3278454" cy="1462504"/>
          </a:xfrm>
          <a:prstGeom prst="rect">
            <a:avLst/>
          </a:prstGeom>
        </p:spPr>
      </p:pic>
      <p:pic>
        <p:nvPicPr>
          <p:cNvPr id="23" name="図 22">
            <a:extLst>
              <a:ext uri="{FF2B5EF4-FFF2-40B4-BE49-F238E27FC236}">
                <a16:creationId xmlns:a16="http://schemas.microsoft.com/office/drawing/2014/main" id="{E0430DBC-7AFC-3FF3-FB54-A0DDF0FB62E8}"/>
              </a:ext>
            </a:extLst>
          </p:cNvPr>
          <p:cNvPicPr>
            <a:picLocks noChangeAspect="1"/>
          </p:cNvPicPr>
          <p:nvPr/>
        </p:nvPicPr>
        <p:blipFill>
          <a:blip r:embed="rId10"/>
          <a:stretch>
            <a:fillRect/>
          </a:stretch>
        </p:blipFill>
        <p:spPr>
          <a:xfrm>
            <a:off x="619433" y="4794984"/>
            <a:ext cx="3001542" cy="1476327"/>
          </a:xfrm>
          <a:prstGeom prst="rect">
            <a:avLst/>
          </a:prstGeom>
        </p:spPr>
      </p:pic>
      <p:sp>
        <p:nvSpPr>
          <p:cNvPr id="24" name="コンテンツ プレースホルダー 2">
            <a:extLst>
              <a:ext uri="{FF2B5EF4-FFF2-40B4-BE49-F238E27FC236}">
                <a16:creationId xmlns:a16="http://schemas.microsoft.com/office/drawing/2014/main" id="{4BCDA39F-5F37-0020-D3C0-1EE7FA8D9C7E}"/>
              </a:ext>
            </a:extLst>
          </p:cNvPr>
          <p:cNvSpPr txBox="1">
            <a:spLocks/>
          </p:cNvSpPr>
          <p:nvPr/>
        </p:nvSpPr>
        <p:spPr>
          <a:xfrm>
            <a:off x="758361" y="6253783"/>
            <a:ext cx="6761282" cy="354581"/>
          </a:xfrm>
          <a:prstGeom prst="rect">
            <a:avLst/>
          </a:prstGeom>
        </p:spPr>
        <p:txBody>
          <a:bodyPr vert="horz" lIns="131937" tIns="65969" rIns="131937" bIns="65969" rtlCol="0">
            <a:normAutofit lnSpcReduction="10000"/>
          </a:bodyPr>
          <a:lstStyle>
            <a:lvl1pPr marL="133182" indent="-133182" algn="l" defTabSz="532729" rtl="0" eaLnBrk="1" latinLnBrk="0" hangingPunct="1">
              <a:lnSpc>
                <a:spcPct val="90000"/>
              </a:lnSpc>
              <a:spcBef>
                <a:spcPts val="583"/>
              </a:spcBef>
              <a:buFont typeface="Arial" panose="020B0604020202020204" pitchFamily="34" charset="0"/>
              <a:buChar char="•"/>
              <a:defRPr kumimoji="1"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kumimoji="1"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kumimoji="1"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kumimoji="1" sz="1049" kern="1200">
                <a:solidFill>
                  <a:schemeClr val="tx1"/>
                </a:solidFill>
                <a:latin typeface="+mn-lt"/>
                <a:ea typeface="+mn-ea"/>
                <a:cs typeface="+mn-cs"/>
              </a:defRPr>
            </a:lvl9pPr>
          </a:lstStyle>
          <a:p>
            <a:pPr marL="0" indent="0">
              <a:lnSpc>
                <a:spcPct val="120000"/>
              </a:lnSpc>
              <a:spcBef>
                <a:spcPts val="0"/>
              </a:spcBef>
              <a:buNone/>
            </a:pPr>
            <a:r>
              <a:rPr lang="en-US" altLang="ja-JP" sz="1400" dirty="0">
                <a:latin typeface="Meiryo UI" panose="020B0604030504040204" pitchFamily="50" charset="-128"/>
                <a:ea typeface="Meiryo UI" panose="020B0604030504040204" pitchFamily="50" charset="-128"/>
              </a:rPr>
              <a:t>6/14</a:t>
            </a:r>
            <a:r>
              <a:rPr lang="ja-JP" altLang="en-US" sz="1400" dirty="0">
                <a:latin typeface="Meiryo UI" panose="020B0604030504040204" pitchFamily="50" charset="-128"/>
                <a:ea typeface="Meiryo UI" panose="020B0604030504040204" pitchFamily="50" charset="-128"/>
              </a:rPr>
              <a:t>　有明地域子ども食堂＆オアシスカフェの様子。今回も大盛況でした。</a:t>
            </a:r>
          </a:p>
        </p:txBody>
      </p:sp>
      <p:pic>
        <p:nvPicPr>
          <p:cNvPr id="26" name="図 25">
            <a:extLst>
              <a:ext uri="{FF2B5EF4-FFF2-40B4-BE49-F238E27FC236}">
                <a16:creationId xmlns:a16="http://schemas.microsoft.com/office/drawing/2014/main" id="{AD3AB8E5-61C1-15E7-79AC-1633D0925CAC}"/>
              </a:ext>
            </a:extLst>
          </p:cNvPr>
          <p:cNvPicPr>
            <a:picLocks noChangeAspect="1"/>
          </p:cNvPicPr>
          <p:nvPr/>
        </p:nvPicPr>
        <p:blipFill>
          <a:blip r:embed="rId11"/>
          <a:stretch>
            <a:fillRect/>
          </a:stretch>
        </p:blipFill>
        <p:spPr>
          <a:xfrm>
            <a:off x="4057627" y="8556924"/>
            <a:ext cx="3101590" cy="1491053"/>
          </a:xfrm>
          <a:prstGeom prst="rect">
            <a:avLst/>
          </a:prstGeom>
        </p:spPr>
      </p:pic>
      <p:pic>
        <p:nvPicPr>
          <p:cNvPr id="4" name="図 3">
            <a:extLst>
              <a:ext uri="{FF2B5EF4-FFF2-40B4-BE49-F238E27FC236}">
                <a16:creationId xmlns:a16="http://schemas.microsoft.com/office/drawing/2014/main" id="{B138001C-282F-1579-09A5-5A9293C88A7E}"/>
              </a:ext>
            </a:extLst>
          </p:cNvPr>
          <p:cNvPicPr>
            <a:picLocks noChangeAspect="1"/>
          </p:cNvPicPr>
          <p:nvPr/>
        </p:nvPicPr>
        <p:blipFill>
          <a:blip r:embed="rId12"/>
          <a:stretch>
            <a:fillRect/>
          </a:stretch>
        </p:blipFill>
        <p:spPr>
          <a:xfrm>
            <a:off x="424838" y="2770454"/>
            <a:ext cx="3433924" cy="1905098"/>
          </a:xfrm>
          <a:prstGeom prst="rect">
            <a:avLst/>
          </a:prstGeom>
          <a:ln w="38100">
            <a:solidFill>
              <a:schemeClr val="tx1"/>
            </a:solidFill>
          </a:ln>
        </p:spPr>
      </p:pic>
    </p:spTree>
    <p:extLst>
      <p:ext uri="{BB962C8B-B14F-4D97-AF65-F5344CB8AC3E}">
        <p14:creationId xmlns:p14="http://schemas.microsoft.com/office/powerpoint/2010/main" val="34175598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2375</TotalTime>
  <Words>801</Words>
  <Application>Microsoft Office PowerPoint</Application>
  <PresentationFormat>ユーザー設定</PresentationFormat>
  <Paragraphs>103</Paragraphs>
  <Slides>4</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vt:i4>
      </vt:variant>
    </vt:vector>
  </HeadingPairs>
  <TitlesOfParts>
    <vt:vector size="15" baseType="lpstr">
      <vt:lpstr>BIZ UDPゴシック</vt:lpstr>
      <vt:lpstr>Estrangelo Edessa</vt:lpstr>
      <vt:lpstr>HGPｺﾞｼｯｸE</vt:lpstr>
      <vt:lpstr>Meiryo UI</vt:lpstr>
      <vt:lpstr>MS UI Gothic</vt:lpstr>
      <vt:lpstr>游ゴシック</vt:lpstr>
      <vt:lpstr>Aptos</vt:lpstr>
      <vt:lpstr>Aptos Display</vt:lpstr>
      <vt:lpstr>Arial</vt:lpstr>
      <vt:lpstr>Times New Roman</vt:lpstr>
      <vt:lpstr>Office テーマ</vt:lpstr>
      <vt:lpstr>202６年７月　月報</vt:lpstr>
      <vt:lpstr>PowerPoint プレゼンテーション</vt:lpstr>
      <vt:lpstr>【牧師の言葉】  　「　ヨナになるな！　」</vt:lpstr>
      <vt:lpstr>【お知らせ】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真喜子 諸藤</dc:creator>
  <cp:lastModifiedBy>Robert Kaylor</cp:lastModifiedBy>
  <cp:revision>76</cp:revision>
  <cp:lastPrinted>2026-06-25T13:35:55Z</cp:lastPrinted>
  <dcterms:created xsi:type="dcterms:W3CDTF">2025-11-23T05:36:41Z</dcterms:created>
  <dcterms:modified xsi:type="dcterms:W3CDTF">2026-06-26T09:20:30Z</dcterms:modified>
</cp:coreProperties>
</file>